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67" r:id="rId14"/>
    <p:sldId id="268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Мастер-класс для воспитателей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«Нетрадиционные техники рисования»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642918"/>
            <a:ext cx="8229184" cy="5357850"/>
          </a:xfr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Рисование солью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Материалы: поднос тёмного фона, соль.</a:t>
            </a:r>
          </a:p>
          <a:p>
            <a:pPr>
              <a:buNone/>
            </a:pPr>
            <a:r>
              <a:rPr lang="ru-RU" dirty="0" smtClean="0"/>
              <a:t>Способ получения изображения: аккуратно рассыпаем соль  по всей поверхности подноса и приступаем к рисованию по соли. Просто даём волю своей фантазии.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tsad-36755-14388847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42852"/>
            <a:ext cx="4792622" cy="6393340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Оттиск поролоном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Возраст от 4-х лет. Материалы: мисочка, в которую вложена штемпельная подушка и тонкого поролона, пропитанного гуашью, плотная бумага любого цвета и размера, кусочки поролона.</a:t>
            </a:r>
          </a:p>
          <a:p>
            <a:pPr>
              <a:buNone/>
            </a:pPr>
            <a:r>
              <a:rPr lang="ru-RU" dirty="0" smtClean="0"/>
              <a:t>Способ получения изображения: ребёнок прижимает поролон к штемпельной подушки с краской и наносит оттиск на бумагу.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4424589e2410b4459f12349325b6f69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857232"/>
            <a:ext cx="7547672" cy="5485808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Оттиск смятой бумагой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Возраст от 4-х лет. Материалы: блюдце, в которую вложена штемпельная подушки из тонкого поролона, пропитанного гуашью, плотная бумага любого цвета и размера, смятая бумага.</a:t>
            </a:r>
          </a:p>
          <a:p>
            <a:pPr>
              <a:buNone/>
            </a:pPr>
            <a:r>
              <a:rPr lang="ru-RU" dirty="0" smtClean="0"/>
              <a:t>Способ получения изображения: ребёнок прижимает смятую бумагу к штемпельной подушке с краской и наносит оттиск на бумагу.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tsad-246495-14166839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71604" y="285728"/>
            <a:ext cx="6143668" cy="615265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86190"/>
            <a:ext cx="8229600" cy="1643074"/>
          </a:xfrm>
        </p:spPr>
        <p:txBody>
          <a:bodyPr>
            <a:normAutofit/>
          </a:bodyPr>
          <a:lstStyle/>
          <a:p>
            <a:r>
              <a:rPr lang="ru-RU" dirty="0" smtClean="0"/>
              <a:t>       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321471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Сегодня я познакомила Вас с лишь некоторыми нетрадиционными техниками изображения. Надеюсь, использование их в работе с детьми позволит сделать занятия по изобразительной деятельности более интересными, насыщенными и разнообразными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Дошкольное детство - очень важный период в жизни детей. Именно в этом возрасте каждый ребёнок представляет  собой маленького исследователя, с радостью и удивлением открывающего для себя незнакомый и удивительный мир. Задача педагога – научить детей использовать </a:t>
            </a:r>
            <a:r>
              <a:rPr lang="ru-RU" b="1" dirty="0" smtClean="0"/>
              <a:t>нетрадиционные способы изображения.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Изобразительная деятельность с применением нетрадиционных материалов и техник способствует развитию у ребёнка:</a:t>
            </a:r>
          </a:p>
          <a:p>
            <a:r>
              <a:rPr lang="ru-RU" dirty="0" smtClean="0"/>
              <a:t>Мелкой моторики рук и тактильного восприятия;</a:t>
            </a:r>
          </a:p>
          <a:p>
            <a:r>
              <a:rPr lang="ru-RU" dirty="0" smtClean="0"/>
              <a:t>Пространственной ориентировки на листе бумаги, глазомера и зрительного восприятия;</a:t>
            </a:r>
          </a:p>
          <a:p>
            <a:r>
              <a:rPr lang="ru-RU" dirty="0" smtClean="0"/>
              <a:t>Внимание и усидчивости;</a:t>
            </a:r>
          </a:p>
          <a:p>
            <a:r>
              <a:rPr lang="ru-RU" dirty="0" smtClean="0"/>
              <a:t>Изобразительных навыков и умений, наблюдательности, эстетического восприятия, эмоциональной отзывчивости.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Я включаю в учебный процесс самые необычные средства изображения: рисование </a:t>
            </a:r>
            <a:r>
              <a:rPr lang="ru-RU" dirty="0" smtClean="0"/>
              <a:t>поролоном, солью, крупой, пальчики, ладошки и </a:t>
            </a:r>
            <a:r>
              <a:rPr lang="ru-RU" dirty="0" smtClean="0"/>
              <a:t>многое другое. Проведение таких занятий помогает снятию детских страхов, обретению веры в свои силы, внутренний гармонии с самим собой и окружающим миром, дарят детям новую широкую гамму ощущений, которые станут богаче, полнее и ярче.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Рисование пальчиками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58204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Возраст от 2-х лет. Материалы: мисочки с гуашью, плотная бумага любого цвета, салфетки.</a:t>
            </a:r>
          </a:p>
          <a:p>
            <a:pPr>
              <a:buNone/>
            </a:pPr>
            <a:r>
              <a:rPr lang="ru-RU" dirty="0" smtClean="0"/>
              <a:t>Способ получения изображения: ребёнок опускает в гуашь пальчик и наносит точки, пятнышки на бумагу.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0px-Finpan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928670"/>
            <a:ext cx="7522104" cy="5007572"/>
          </a:xfr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Рисование ладошкой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Возраст от 2-х лет. Материалы: широкие блюдечки с гуашью, кисть, плотная бумага любого цвета, листы большого формата, салфетки. </a:t>
            </a:r>
          </a:p>
          <a:p>
            <a:pPr>
              <a:buNone/>
            </a:pPr>
            <a:r>
              <a:rPr lang="ru-RU" dirty="0" smtClean="0"/>
              <a:t>Способ получения изображения: ребёнок опускает в гуашь ладошку или окрашивает её с помощью кисточки и делает отпечаток на бумаге.</a:t>
            </a:r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214290"/>
            <a:ext cx="7215238" cy="6398396"/>
          </a:xfrm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Оттиск печатками из картофеля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Возраст от 3-х лет. Материалы: мисочка либо пластиковая коробочка, в которую вложена штемпельная подушка из тонкого поролона, пропитанного гуашью, плотная бумага любого цвета и размера, печатки из картофеля .</a:t>
            </a:r>
          </a:p>
          <a:p>
            <a:pPr>
              <a:buNone/>
            </a:pPr>
            <a:r>
              <a:rPr lang="ru-RU" dirty="0" smtClean="0"/>
              <a:t>Способ получения изображения: ребёнок прижимает печатку к штемпельной подушки с краской и наносит оттиск на бумагу.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</TotalTime>
  <Words>485</Words>
  <Application>Microsoft Office PowerPoint</Application>
  <PresentationFormat>Экран (4:3)</PresentationFormat>
  <Paragraphs>29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Мастер-класс для воспитателей</vt:lpstr>
      <vt:lpstr>Презентация PowerPoint</vt:lpstr>
      <vt:lpstr>Презентация PowerPoint</vt:lpstr>
      <vt:lpstr>Презентация PowerPoint</vt:lpstr>
      <vt:lpstr>    Рисование пальчиками</vt:lpstr>
      <vt:lpstr>Презентация PowerPoint</vt:lpstr>
      <vt:lpstr>      Рисование ладошкой</vt:lpstr>
      <vt:lpstr>Презентация PowerPoint</vt:lpstr>
      <vt:lpstr>  Оттиск печатками из картофеля</vt:lpstr>
      <vt:lpstr>Презентация PowerPoint</vt:lpstr>
      <vt:lpstr>          Рисование солью</vt:lpstr>
      <vt:lpstr>Презентация PowerPoint</vt:lpstr>
      <vt:lpstr>        Оттиск поролоном </vt:lpstr>
      <vt:lpstr>Презентация PowerPoint</vt:lpstr>
      <vt:lpstr>    Оттиск смятой бумагой</vt:lpstr>
      <vt:lpstr>Презентация PowerPoint</vt:lpstr>
      <vt:lpstr>    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для воспитателей</dc:title>
  <dc:creator>1</dc:creator>
  <cp:lastModifiedBy>Юля</cp:lastModifiedBy>
  <cp:revision>10</cp:revision>
  <dcterms:created xsi:type="dcterms:W3CDTF">2017-02-08T17:13:16Z</dcterms:created>
  <dcterms:modified xsi:type="dcterms:W3CDTF">2017-12-08T06:34:46Z</dcterms:modified>
</cp:coreProperties>
</file>