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2" r:id="rId2"/>
    <p:sldId id="292" r:id="rId3"/>
    <p:sldId id="278" r:id="rId4"/>
    <p:sldId id="279" r:id="rId5"/>
    <p:sldId id="272" r:id="rId6"/>
    <p:sldId id="271" r:id="rId7"/>
    <p:sldId id="281" r:id="rId8"/>
    <p:sldId id="282" r:id="rId9"/>
    <p:sldId id="283" r:id="rId10"/>
    <p:sldId id="285" r:id="rId11"/>
    <p:sldId id="289" r:id="rId12"/>
    <p:sldId id="29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9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oscow.er.ru/media/userdata/news/2014/12/08/d34f6fde29de2496816750844ef9903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80" y="716795"/>
            <a:ext cx="8305087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9530" y="5013176"/>
            <a:ext cx="83083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1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422442"/>
            <a:ext cx="2674640" cy="2142462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002060"/>
                </a:solidFill>
                <a:effectLst/>
              </a:rPr>
              <a:t>С 1979 по 1989 год Советский Союз оказывал интернациональную помощь  республике Афганистан. 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6" name="Picture 6" descr="http://paraparabellum.ru/wp-content/uploads/2012/12/afganistan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422442"/>
            <a:ext cx="4874329" cy="305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almuseum.ru/wp-content/uploads/2014/04/L%60V2200008-1024x67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87890"/>
            <a:ext cx="4854341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3645023"/>
            <a:ext cx="259228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2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печальных страниц российской истории – чеченская война. </a:t>
            </a:r>
            <a:endParaRPr lang="ru-RU" sz="2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53269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91264" cy="684312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>
                <a:effectLst/>
              </a:rPr>
              <a:t/>
            </a:r>
            <a:br>
              <a:rPr lang="ru-RU" sz="2400" dirty="0">
                <a:effectLst/>
              </a:rPr>
            </a:br>
            <a:r>
              <a:rPr lang="ru-RU" sz="2400" dirty="0" smtClean="0">
                <a:effectLst/>
              </a:rPr>
              <a:t/>
            </a:r>
            <a:br>
              <a:rPr lang="ru-RU" sz="2400" dirty="0" smtClean="0">
                <a:effectLst/>
              </a:rPr>
            </a:b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в нашем </a:t>
            </a:r>
            <a:r>
              <a:rPr lang="en-US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XXI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веке есть люди совершающие подвиги. Они живут рядом.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 descr="&amp;Gcy;&amp;ocy;&amp;rcy;&amp;dcy;&amp;ocy;&amp;scy;&amp;tcy;&amp;softcy; &amp;Rcy;&amp;ocy;&amp;scy;&amp;scy;&amp;icy;&amp;icy;: &amp;Gcy;&amp;iecy;&amp;rcy;&amp;ocy;&amp;icy; &amp;icy; &amp;Pcy;&amp;ocy;&amp;dcy;&amp;vcy;&amp;icy;&amp;gcy;&amp;icy; &amp;ncy;&amp;acy;&amp;shcy;&amp;iecy;&amp;gcy;&amp;ocy; &amp;vcy;&amp;rcy;&amp;iecy;&amp;mcy;&amp;iecy;&amp;ncy;&amp;icy;!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9" y="1184593"/>
            <a:ext cx="2437254" cy="281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&amp;Gcy;&amp;ocy;&amp;rcy;&amp;dcy;&amp;ocy;&amp;scy;&amp;tcy;&amp;softcy; &amp;Rcy;&amp;ocy;&amp;scy;&amp;scy;&amp;icy;&amp;icy;: &amp;Gcy;&amp;iecy;&amp;rcy;&amp;ocy;&amp;icy; &amp;icy; &amp;Pcy;&amp;ocy;&amp;dcy;&amp;vcy;&amp;icy;&amp;gcy;&amp;icy; &amp;ncy;&amp;acy;&amp;shcy;&amp;iecy;&amp;gcy;&amp;ocy; &amp;vcy;&amp;rcy;&amp;iecy;&amp;mcy;&amp;iecy;&amp;ncy;&amp;icy;!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3" y="2069644"/>
            <a:ext cx="2664296" cy="279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059833" y="4631502"/>
            <a:ext cx="27002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160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sz="16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Скворцов из Брянска.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2580" y="3997881"/>
            <a:ext cx="24372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Командир батальона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 Сергей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Солнечников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https://a.d-cd.net/80d38a5s-96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5" t="7277" r="62833" b="27476"/>
          <a:stretch/>
        </p:blipFill>
        <p:spPr bwMode="auto">
          <a:xfrm>
            <a:off x="5760132" y="2612483"/>
            <a:ext cx="2728452" cy="318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60132" y="5708720"/>
            <a:ext cx="29163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Евгений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Табаков.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4875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4" name="Picture 10" descr="http://memory-map.prosv.ru/memorials/00/01/12/8/245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571" y="3861047"/>
            <a:ext cx="3961861" cy="267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8" name="Picture 14" descr="http://photos.wikimapia.org/p/00/04/31/21/50_bi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571" y="1532985"/>
            <a:ext cx="3961861" cy="2539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thumb/7/7e/Korolev_moscow_region.jpeg/220px-Korolev_moscow_region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9058"/>
            <a:ext cx="3647146" cy="501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7" y="332656"/>
            <a:ext cx="77768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 нашем славном городе Королеве  живут ветераны Великой Отечественной войны, ветераны Афганистана, чеченской войны, герои  труда, тыла, герои космоса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325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joyreactor.cc/pics/post/%D0%AF-%D0%92%D0%B0%D1%82%D0%BD%D0%B8%D0%BA-%D1%80%D0%B0%D0%B7%D0%BD%D0%BE%D0%B5-%D0%92%D0%B0%D1%82%D0%BD%D1%8B%D0%B5-%D0%B0%D1%80%D1%82%D1%8B-1537439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323" b="4012"/>
          <a:stretch/>
        </p:blipFill>
        <p:spPr bwMode="auto">
          <a:xfrm>
            <a:off x="467544" y="404664"/>
            <a:ext cx="1944216" cy="31908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 descr="http://img1.joyreactor.cc/pics/post/%D0%AF-%D0%92%D0%B0%D1%82%D0%BD%D0%B8%D0%BA-%D1%80%D0%B0%D0%B7%D0%BD%D0%BE%D0%B5-%D0%92%D0%B0%D1%82%D0%BD%D1%8B%D0%B5-%D0%B0%D1%80%D1%82%D1%8B-1537439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67" t="1434" r="53393" b="3725"/>
          <a:stretch/>
        </p:blipFill>
        <p:spPr bwMode="auto">
          <a:xfrm>
            <a:off x="2181309" y="2420888"/>
            <a:ext cx="1944216" cy="3152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://img1.joyreactor.cc/pics/post/%D0%AF-%D0%92%D0%B0%D1%82%D0%BD%D0%B8%D0%BA-%D1%80%D0%B0%D0%B7%D0%BD%D0%BE%D0%B5-%D0%92%D0%B0%D1%82%D0%BD%D1%8B%D0%B5-%D0%B0%D1%80%D1%82%D1%8B-1537439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44" r="28821" b="3151"/>
          <a:stretch/>
        </p:blipFill>
        <p:spPr bwMode="auto">
          <a:xfrm>
            <a:off x="3987092" y="467754"/>
            <a:ext cx="1669157" cy="3306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yt3.ggpht.com/-Ke7BbjQ3-gc/AAAAAAAAAAI/AAAAAAAAAAA/TxtLJe7lkQY/s900-c-k-no-mo-rj-c0xffffff/phot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154301"/>
            <a:ext cx="1800202" cy="3240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img1.joyreactor.cc/pics/post/%D0%AF-%D0%92%D0%B0%D1%82%D0%BD%D0%B8%D0%BA-%D1%80%D0%B0%D0%B7%D0%BD%D0%BE%D0%B5-%D0%92%D0%B0%D1%82%D0%BD%D1%8B%D0%B5-%D0%B0%D1%80%D1%82%D1%8B-1537439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01" b="3151"/>
          <a:stretch/>
        </p:blipFill>
        <p:spPr bwMode="auto">
          <a:xfrm>
            <a:off x="7020272" y="408076"/>
            <a:ext cx="1728192" cy="3366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763688" y="5573663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Герой-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человек исключительной смелости и доблести.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1251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504056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Александра Невский :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«Кто к нам с мечом придёт, от меча и погибнет!»</a:t>
            </a:r>
          </a:p>
        </p:txBody>
      </p:sp>
      <p:pic>
        <p:nvPicPr>
          <p:cNvPr id="3" name="Рисунок 2" descr="http://aeslib.ru/wp-content/uploads/2017/03/58ab6d813565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87" y="1268760"/>
            <a:ext cx="7992888" cy="520761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8008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подвигов былинных богатырей,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подвига 28 героев панфиловцев…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28 героев панфиловцев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636912"/>
            <a:ext cx="4384825" cy="394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богатыри картинк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340767"/>
            <a:ext cx="4320480" cy="4104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95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404664"/>
            <a:ext cx="3312368" cy="1728192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1769 году императрица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</a:t>
            </a:r>
            <a:r>
              <a:rPr lang="en-US" sz="2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учредила </a:t>
            </a:r>
            <a:r>
              <a:rPr lang="ru-RU" sz="2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орден Святого Великомученика и Победоносца Георгия.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105835"/>
            <a:ext cx="4320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 descr="&amp;Ocy;&amp;rcy;&amp;dcy;&amp;iecy;&amp;ncy; &amp;Gcy;&amp;iecy;&amp;ocy;&amp;rcy;&amp;gcy;&amp;icy;&amp;yacy; &amp;Pcy;&amp;ocy;&amp;bcy;&amp;iecy;&amp;dcy;&amp;ocy;&amp;ncy;&amp;ocy;&amp;scy;&amp;tscy;&amp;acy;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04665"/>
            <a:ext cx="4402832" cy="5885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ria1914.info/images/c/c8/%D0%9E%D1%80%D0%B4%D0%B5%D0%BD_%D1%81%D0%B2_%D0%B3%D0%B5%D0%BE%D1%80%D0%B3%D0%B8%D1%8F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6" t="2267" r="12444" b="1133"/>
          <a:stretch/>
        </p:blipFill>
        <p:spPr bwMode="auto">
          <a:xfrm>
            <a:off x="5580112" y="2322577"/>
            <a:ext cx="2520279" cy="39671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474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88224" y="1007656"/>
            <a:ext cx="2304256" cy="4716761"/>
          </a:xfrm>
        </p:spPr>
        <p:txBody>
          <a:bodyPr>
            <a:normAutofit/>
          </a:bodyPr>
          <a:lstStyle/>
          <a:p>
            <a:r>
              <a:rPr lang="ru-RU" sz="22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 1036 году князь Ярослав Мудрый в честь окончательной победы над печенегами повелел чествовать этого святого.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Картинки по запросу картинки георгий победоносец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1621"/>
            <a:ext cx="5544616" cy="618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03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Отечественная война 1812 года явилась величайшим испытанием для нашего народа. </a:t>
            </a:r>
          </a:p>
        </p:txBody>
      </p:sp>
      <p:pic>
        <p:nvPicPr>
          <p:cNvPr id="14" name="Объект 13" descr="http://etsphoto.ru/photocache/6b/6b67b07e6c844a24251f6831fc2847bb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219256" cy="5400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637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80120"/>
          </a:xfrm>
        </p:spPr>
        <p:txBody>
          <a:bodyPr>
            <a:noAutofit/>
          </a:bodyPr>
          <a:lstStyle/>
          <a:p>
            <a:r>
              <a:rPr lang="ru-RU" sz="22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августа 1914 года Германия объявила войну России. Так для нашего народа началась Первая мировая война (1914 — 1918 гг.), один из самых широкомасштабных вооружённых конфликтов в истории </a:t>
            </a:r>
            <a:r>
              <a:rPr lang="ru-RU" sz="22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человечества.</a:t>
            </a:r>
            <a:endParaRPr lang="ru-RU" sz="220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 descr="http://pravoslavie.ru/sas/image/102102/210208.x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8595742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64260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1941-1945 гг. нашего народа против немецко-фашистских захватчиков унесла жизни 20 млн советских людей.</a:t>
            </a:r>
            <a:endParaRPr lang="ru-RU" sz="2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http://www.simyapidpokrovom.lviv.ua/wpsystem/wp-content/uploads/2013/10/1.jpg"/>
          <p:cNvPicPr>
            <a:picLocks noGrp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t="29361" r="3594"/>
          <a:stretch/>
        </p:blipFill>
        <p:spPr bwMode="auto">
          <a:xfrm>
            <a:off x="539552" y="1340768"/>
            <a:ext cx="3384376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Объект 10" descr="http://chert-poberi.ru/wp-content/uploads/proga/111/images1/201704/igor9-18041719025902_1125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335" y="2636912"/>
            <a:ext cx="4059238" cy="2582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redyouthuk.files.wordpress.com/2012/05/soviet_flag_at_reichstag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37112"/>
            <a:ext cx="2808312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54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1355</TotalTime>
  <Words>179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Презентация PowerPoint</vt:lpstr>
      <vt:lpstr>Презентация PowerPoint</vt:lpstr>
      <vt:lpstr>  Александра Невский : «Кто к нам с мечом придёт, от меча и погибнет!»</vt:lpstr>
      <vt:lpstr>От подвигов былинных богатырей, до подвига 28 героев панфиловцев…</vt:lpstr>
      <vt:lpstr>В 1769 году императрица Екатерина II учредила орден Святого Великомученика и Победоносца Георгия.</vt:lpstr>
      <vt:lpstr>В 1036 году князь Ярослав Мудрый в честь окончательной победы над печенегами повелел чествовать этого святого.</vt:lpstr>
      <vt:lpstr>Отечественная война 1812 года явилась величайшим испытанием для нашего народа. </vt:lpstr>
      <vt:lpstr>1 августа 1914 года Германия объявила войну России. Так для нашего народа началась Первая мировая война (1914 — 1918 гг.), один из самых широкомасштабных вооружённых конфликтов в истории человечества.</vt:lpstr>
      <vt:lpstr>Великая Отечественная война 1941-1945 гг. нашего народа против немецко-фашистских захватчиков унесла жизни 20 млн советских людей.</vt:lpstr>
      <vt:lpstr>С 1979 по 1989 год Советский Союз оказывал интернациональную помощь  республике Афганистан. </vt:lpstr>
      <vt:lpstr>          И в нашем XXI веке есть люди совершающие подвиги. Они живут рядом.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Вася Пупкин</dc:creator>
  <cp:lastModifiedBy>Вася Пупкин</cp:lastModifiedBy>
  <cp:revision>115</cp:revision>
  <dcterms:created xsi:type="dcterms:W3CDTF">2017-11-17T20:46:06Z</dcterms:created>
  <dcterms:modified xsi:type="dcterms:W3CDTF">2017-12-19T19:40:27Z</dcterms:modified>
</cp:coreProperties>
</file>