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D07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A588-C12E-4037-A1F6-4908AE43609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A8EAE78-8C7A-4456-8658-7BFBAF654E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A588-C12E-4037-A1F6-4908AE43609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AE78-8C7A-4456-8658-7BFBAF654E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A8EAE78-8C7A-4456-8658-7BFBAF654E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A588-C12E-4037-A1F6-4908AE43609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A588-C12E-4037-A1F6-4908AE43609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A8EAE78-8C7A-4456-8658-7BFBAF654E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A588-C12E-4037-A1F6-4908AE43609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A8EAE78-8C7A-4456-8658-7BFBAF654E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B29A588-C12E-4037-A1F6-4908AE43609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AE78-8C7A-4456-8658-7BFBAF654E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A588-C12E-4037-A1F6-4908AE43609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A8EAE78-8C7A-4456-8658-7BFBAF654E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A588-C12E-4037-A1F6-4908AE43609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A8EAE78-8C7A-4456-8658-7BFBAF654E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A588-C12E-4037-A1F6-4908AE43609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8EAE78-8C7A-4456-8658-7BFBAF654E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A8EAE78-8C7A-4456-8658-7BFBAF654E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A588-C12E-4037-A1F6-4908AE43609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A8EAE78-8C7A-4456-8658-7BFBAF654E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B29A588-C12E-4037-A1F6-4908AE43609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B29A588-C12E-4037-A1F6-4908AE43609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A8EAE78-8C7A-4456-8658-7BFBAF654E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learningapps.org/display?v=pb363docj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learningapps.org/display?v=ptrp5843j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learningapps.org/display?v=pb363docj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Артикуляционная гимнастика</a:t>
            </a:r>
          </a:p>
          <a:p>
            <a:r>
              <a:rPr lang="ru-RU" dirty="0" smtClean="0"/>
              <a:t>Игра «Магазин слов»</a:t>
            </a:r>
          </a:p>
          <a:p>
            <a:r>
              <a:rPr lang="ru-RU" dirty="0" smtClean="0"/>
              <a:t>Игра «Предложение»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r>
              <a:rPr lang="ru-RU" sz="1400" dirty="0" smtClean="0"/>
              <a:t>Ноябрь 2013г.</a:t>
            </a:r>
            <a:endParaRPr lang="ru-RU" sz="1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Обобщающее логопедическое занятие в 1 классе</a:t>
            </a:r>
            <a:br>
              <a:rPr lang="ru-RU" dirty="0" smtClean="0"/>
            </a:br>
            <a:r>
              <a:rPr lang="ru-RU" dirty="0" smtClean="0">
                <a:solidFill>
                  <a:srgbClr val="FFC000"/>
                </a:solidFill>
              </a:rPr>
              <a:t>Части речи. Предложение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«Толстячок»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«Худышка»</a:t>
            </a:r>
            <a:endParaRPr lang="ru-RU" dirty="0"/>
          </a:p>
        </p:txBody>
      </p:sp>
      <p:pic>
        <p:nvPicPr>
          <p:cNvPr id="5" name="Содержимое 4" descr="2362-n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029980" y="2324488"/>
            <a:ext cx="2684763" cy="3965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Содержимое 9" descr="images (6)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43504" y="2500306"/>
            <a:ext cx="3152771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Какое упражнение?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«Трубочка»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«Улыбочка»</a:t>
            </a:r>
            <a:endParaRPr lang="ru-RU" dirty="0"/>
          </a:p>
        </p:txBody>
      </p:sp>
      <p:pic>
        <p:nvPicPr>
          <p:cNvPr id="7" name="Содержимое 6" descr="images (2)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793624" y="2643182"/>
            <a:ext cx="3168630" cy="3357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images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429256" y="2575163"/>
            <a:ext cx="2786081" cy="33541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Какое упражнение?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Какое упражнение?</a:t>
            </a:r>
            <a:endParaRPr lang="ru-RU" dirty="0"/>
          </a:p>
        </p:txBody>
      </p:sp>
      <p:pic>
        <p:nvPicPr>
          <p:cNvPr id="7" name="Содержимое 6" descr="images (7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00364" y="2357430"/>
            <a:ext cx="3260845" cy="37480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28596" y="1643050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«Чистим зубы»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«Блинчик»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«Чашечка»</a:t>
            </a:r>
            <a:endParaRPr lang="ru-RU" dirty="0"/>
          </a:p>
        </p:txBody>
      </p:sp>
      <p:pic>
        <p:nvPicPr>
          <p:cNvPr id="7" name="Содержимое 6" descr="images (11)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00034" y="2928934"/>
            <a:ext cx="3864315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images (10)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974962" y="3000372"/>
            <a:ext cx="3719564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Какое упражнение?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Магазин слов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hlinkClick r:id="rId2"/>
            </a:endParaRPr>
          </a:p>
          <a:p>
            <a:pPr>
              <a:buNone/>
            </a:pPr>
            <a:endParaRPr lang="ru-RU" sz="2000" dirty="0" smtClean="0">
              <a:hlinkClick r:id="rId2"/>
            </a:endParaRPr>
          </a:p>
          <a:p>
            <a:pPr>
              <a:buNone/>
            </a:pPr>
            <a:endParaRPr lang="ru-RU" sz="2000" dirty="0" smtClean="0">
              <a:hlinkClick r:id="rId2"/>
            </a:endParaRPr>
          </a:p>
          <a:p>
            <a:pPr>
              <a:buNone/>
            </a:pPr>
            <a:endParaRPr lang="ru-RU" sz="2000" dirty="0" smtClean="0">
              <a:hlinkClick r:id="rId2"/>
            </a:endParaRPr>
          </a:p>
          <a:p>
            <a:pPr>
              <a:buNone/>
            </a:pPr>
            <a:endParaRPr lang="ru-RU" sz="2000" dirty="0" smtClean="0">
              <a:hlinkClick r:id="rId2"/>
            </a:endParaRPr>
          </a:p>
          <a:p>
            <a:pPr>
              <a:buNone/>
            </a:pPr>
            <a:endParaRPr lang="ru-RU" sz="2000" dirty="0" smtClean="0">
              <a:hlinkClick r:id="rId2"/>
            </a:endParaRPr>
          </a:p>
          <a:p>
            <a:pPr>
              <a:buNone/>
            </a:pPr>
            <a:endParaRPr lang="ru-RU" sz="2000" dirty="0" smtClean="0">
              <a:hlinkClick r:id="rId2"/>
            </a:endParaRPr>
          </a:p>
          <a:p>
            <a:pPr>
              <a:buNone/>
            </a:pPr>
            <a:endParaRPr lang="ru-RU" sz="2000" dirty="0" smtClean="0">
              <a:hlinkClick r:id="rId2"/>
            </a:endParaRPr>
          </a:p>
          <a:p>
            <a:pPr>
              <a:buNone/>
            </a:pPr>
            <a:endParaRPr lang="ru-RU" sz="2000" dirty="0" smtClean="0">
              <a:hlinkClick r:id="rId2"/>
            </a:endParaRPr>
          </a:p>
          <a:p>
            <a:pPr>
              <a:buNone/>
            </a:pPr>
            <a:endParaRPr lang="ru-RU" sz="2000" dirty="0" smtClean="0">
              <a:hlinkClick r:id="rId2"/>
            </a:endParaRPr>
          </a:p>
          <a:p>
            <a:pPr>
              <a:buNone/>
            </a:pPr>
            <a:endParaRPr lang="ru-RU" sz="2000" dirty="0" smtClean="0">
              <a:hlinkClick r:id="rId2"/>
            </a:endParaRPr>
          </a:p>
          <a:p>
            <a:pPr>
              <a:buNone/>
            </a:pPr>
            <a:r>
              <a:rPr lang="en-US" sz="2000" dirty="0" smtClean="0">
                <a:hlinkClick r:id="rId2"/>
              </a:rPr>
              <a:t>http://LearningApps.org/display?v=pb363docj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928802"/>
            <a:ext cx="3143272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1928802"/>
            <a:ext cx="3143272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3286124"/>
            <a:ext cx="3143272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инус 13"/>
          <p:cNvSpPr/>
          <p:nvPr/>
        </p:nvSpPr>
        <p:spPr>
          <a:xfrm>
            <a:off x="1000100" y="2214554"/>
            <a:ext cx="3214710" cy="642942"/>
          </a:xfrm>
          <a:prstGeom prst="mathMinus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Минус 14"/>
          <p:cNvSpPr/>
          <p:nvPr/>
        </p:nvSpPr>
        <p:spPr>
          <a:xfrm>
            <a:off x="5000628" y="1928802"/>
            <a:ext cx="3214710" cy="642942"/>
          </a:xfrm>
          <a:prstGeom prst="mathMinus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Минус 15"/>
          <p:cNvSpPr/>
          <p:nvPr/>
        </p:nvSpPr>
        <p:spPr>
          <a:xfrm>
            <a:off x="5000628" y="2357430"/>
            <a:ext cx="3214710" cy="642942"/>
          </a:xfrm>
          <a:prstGeom prst="mathMinus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3239589" y="3873752"/>
            <a:ext cx="2834640" cy="361693"/>
          </a:xfrm>
          <a:custGeom>
            <a:avLst/>
            <a:gdLst>
              <a:gd name="connsiteX0" fmla="*/ 0 w 2834640"/>
              <a:gd name="connsiteY0" fmla="*/ 241048 h 361693"/>
              <a:gd name="connsiteX1" fmla="*/ 39188 w 2834640"/>
              <a:gd name="connsiteY1" fmla="*/ 201859 h 361693"/>
              <a:gd name="connsiteX2" fmla="*/ 52251 w 2834640"/>
              <a:gd name="connsiteY2" fmla="*/ 162671 h 361693"/>
              <a:gd name="connsiteX3" fmla="*/ 104502 w 2834640"/>
              <a:gd name="connsiteY3" fmla="*/ 123482 h 361693"/>
              <a:gd name="connsiteX4" fmla="*/ 248194 w 2834640"/>
              <a:gd name="connsiteY4" fmla="*/ 45105 h 361693"/>
              <a:gd name="connsiteX5" fmla="*/ 339634 w 2834640"/>
              <a:gd name="connsiteY5" fmla="*/ 5917 h 361693"/>
              <a:gd name="connsiteX6" fmla="*/ 470262 w 2834640"/>
              <a:gd name="connsiteY6" fmla="*/ 45105 h 361693"/>
              <a:gd name="connsiteX7" fmla="*/ 548640 w 2834640"/>
              <a:gd name="connsiteY7" fmla="*/ 97357 h 361693"/>
              <a:gd name="connsiteX8" fmla="*/ 600891 w 2834640"/>
              <a:gd name="connsiteY8" fmla="*/ 162671 h 361693"/>
              <a:gd name="connsiteX9" fmla="*/ 640080 w 2834640"/>
              <a:gd name="connsiteY9" fmla="*/ 201859 h 361693"/>
              <a:gd name="connsiteX10" fmla="*/ 718457 w 2834640"/>
              <a:gd name="connsiteY10" fmla="*/ 241048 h 361693"/>
              <a:gd name="connsiteX11" fmla="*/ 757645 w 2834640"/>
              <a:gd name="connsiteY11" fmla="*/ 267174 h 361693"/>
              <a:gd name="connsiteX12" fmla="*/ 979714 w 2834640"/>
              <a:gd name="connsiteY12" fmla="*/ 241048 h 361693"/>
              <a:gd name="connsiteX13" fmla="*/ 1031965 w 2834640"/>
              <a:gd name="connsiteY13" fmla="*/ 227985 h 361693"/>
              <a:gd name="connsiteX14" fmla="*/ 1123405 w 2834640"/>
              <a:gd name="connsiteY14" fmla="*/ 175734 h 361693"/>
              <a:gd name="connsiteX15" fmla="*/ 1162594 w 2834640"/>
              <a:gd name="connsiteY15" fmla="*/ 162671 h 361693"/>
              <a:gd name="connsiteX16" fmla="*/ 1214845 w 2834640"/>
              <a:gd name="connsiteY16" fmla="*/ 123482 h 361693"/>
              <a:gd name="connsiteX17" fmla="*/ 1240971 w 2834640"/>
              <a:gd name="connsiteY17" fmla="*/ 84294 h 361693"/>
              <a:gd name="connsiteX18" fmla="*/ 1332411 w 2834640"/>
              <a:gd name="connsiteY18" fmla="*/ 45105 h 361693"/>
              <a:gd name="connsiteX19" fmla="*/ 1528354 w 2834640"/>
              <a:gd name="connsiteY19" fmla="*/ 71231 h 361693"/>
              <a:gd name="connsiteX20" fmla="*/ 1580605 w 2834640"/>
              <a:gd name="connsiteY20" fmla="*/ 97357 h 361693"/>
              <a:gd name="connsiteX21" fmla="*/ 1711234 w 2834640"/>
              <a:gd name="connsiteY21" fmla="*/ 123482 h 361693"/>
              <a:gd name="connsiteX22" fmla="*/ 1750422 w 2834640"/>
              <a:gd name="connsiteY22" fmla="*/ 136545 h 361693"/>
              <a:gd name="connsiteX23" fmla="*/ 1815737 w 2834640"/>
              <a:gd name="connsiteY23" fmla="*/ 254111 h 361693"/>
              <a:gd name="connsiteX24" fmla="*/ 1854925 w 2834640"/>
              <a:gd name="connsiteY24" fmla="*/ 280237 h 361693"/>
              <a:gd name="connsiteX25" fmla="*/ 1881051 w 2834640"/>
              <a:gd name="connsiteY25" fmla="*/ 319425 h 361693"/>
              <a:gd name="connsiteX26" fmla="*/ 1972491 w 2834640"/>
              <a:gd name="connsiteY26" fmla="*/ 319425 h 361693"/>
              <a:gd name="connsiteX27" fmla="*/ 2024742 w 2834640"/>
              <a:gd name="connsiteY27" fmla="*/ 306362 h 361693"/>
              <a:gd name="connsiteX28" fmla="*/ 2103120 w 2834640"/>
              <a:gd name="connsiteY28" fmla="*/ 254111 h 361693"/>
              <a:gd name="connsiteX29" fmla="*/ 2142308 w 2834640"/>
              <a:gd name="connsiteY29" fmla="*/ 227985 h 361693"/>
              <a:gd name="connsiteX30" fmla="*/ 2181497 w 2834640"/>
              <a:gd name="connsiteY30" fmla="*/ 214922 h 361693"/>
              <a:gd name="connsiteX31" fmla="*/ 2272937 w 2834640"/>
              <a:gd name="connsiteY31" fmla="*/ 188797 h 361693"/>
              <a:gd name="connsiteX32" fmla="*/ 2390502 w 2834640"/>
              <a:gd name="connsiteY32" fmla="*/ 136545 h 361693"/>
              <a:gd name="connsiteX33" fmla="*/ 2429691 w 2834640"/>
              <a:gd name="connsiteY33" fmla="*/ 123482 h 361693"/>
              <a:gd name="connsiteX34" fmla="*/ 2442754 w 2834640"/>
              <a:gd name="connsiteY34" fmla="*/ 84294 h 361693"/>
              <a:gd name="connsiteX35" fmla="*/ 2481942 w 2834640"/>
              <a:gd name="connsiteY35" fmla="*/ 110419 h 361693"/>
              <a:gd name="connsiteX36" fmla="*/ 2573382 w 2834640"/>
              <a:gd name="connsiteY36" fmla="*/ 162671 h 361693"/>
              <a:gd name="connsiteX37" fmla="*/ 2612571 w 2834640"/>
              <a:gd name="connsiteY37" fmla="*/ 188797 h 361693"/>
              <a:gd name="connsiteX38" fmla="*/ 2664822 w 2834640"/>
              <a:gd name="connsiteY38" fmla="*/ 227985 h 361693"/>
              <a:gd name="connsiteX39" fmla="*/ 2704011 w 2834640"/>
              <a:gd name="connsiteY39" fmla="*/ 241048 h 361693"/>
              <a:gd name="connsiteX40" fmla="*/ 2782388 w 2834640"/>
              <a:gd name="connsiteY40" fmla="*/ 319425 h 361693"/>
              <a:gd name="connsiteX41" fmla="*/ 2834640 w 2834640"/>
              <a:gd name="connsiteY41" fmla="*/ 358614 h 361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834640" h="361693">
                <a:moveTo>
                  <a:pt x="0" y="241048"/>
                </a:moveTo>
                <a:cubicBezTo>
                  <a:pt x="13063" y="227985"/>
                  <a:pt x="28941" y="217230"/>
                  <a:pt x="39188" y="201859"/>
                </a:cubicBezTo>
                <a:cubicBezTo>
                  <a:pt x="46826" y="190402"/>
                  <a:pt x="43436" y="173249"/>
                  <a:pt x="52251" y="162671"/>
                </a:cubicBezTo>
                <a:cubicBezTo>
                  <a:pt x="66189" y="145946"/>
                  <a:pt x="86666" y="135967"/>
                  <a:pt x="104502" y="123482"/>
                </a:cubicBezTo>
                <a:cubicBezTo>
                  <a:pt x="249325" y="22106"/>
                  <a:pt x="118676" y="109865"/>
                  <a:pt x="248194" y="45105"/>
                </a:cubicBezTo>
                <a:cubicBezTo>
                  <a:pt x="338401" y="0"/>
                  <a:pt x="230890" y="33101"/>
                  <a:pt x="339634" y="5917"/>
                </a:cubicBezTo>
                <a:cubicBezTo>
                  <a:pt x="413385" y="18208"/>
                  <a:pt x="411845" y="10054"/>
                  <a:pt x="470262" y="45105"/>
                </a:cubicBezTo>
                <a:cubicBezTo>
                  <a:pt x="497187" y="61260"/>
                  <a:pt x="548640" y="97357"/>
                  <a:pt x="548640" y="97357"/>
                </a:cubicBezTo>
                <a:cubicBezTo>
                  <a:pt x="570083" y="161688"/>
                  <a:pt x="546350" y="117221"/>
                  <a:pt x="600891" y="162671"/>
                </a:cubicBezTo>
                <a:cubicBezTo>
                  <a:pt x="615083" y="174497"/>
                  <a:pt x="625888" y="190032"/>
                  <a:pt x="640080" y="201859"/>
                </a:cubicBezTo>
                <a:cubicBezTo>
                  <a:pt x="673845" y="229997"/>
                  <a:pt x="679179" y="227955"/>
                  <a:pt x="718457" y="241048"/>
                </a:cubicBezTo>
                <a:cubicBezTo>
                  <a:pt x="731520" y="249757"/>
                  <a:pt x="741973" y="266252"/>
                  <a:pt x="757645" y="267174"/>
                </a:cubicBezTo>
                <a:cubicBezTo>
                  <a:pt x="939532" y="277873"/>
                  <a:pt x="885864" y="267863"/>
                  <a:pt x="979714" y="241048"/>
                </a:cubicBezTo>
                <a:cubicBezTo>
                  <a:pt x="996976" y="236116"/>
                  <a:pt x="1015155" y="234289"/>
                  <a:pt x="1031965" y="227985"/>
                </a:cubicBezTo>
                <a:cubicBezTo>
                  <a:pt x="1123575" y="193631"/>
                  <a:pt x="1047604" y="213634"/>
                  <a:pt x="1123405" y="175734"/>
                </a:cubicBezTo>
                <a:cubicBezTo>
                  <a:pt x="1135721" y="169576"/>
                  <a:pt x="1149531" y="167025"/>
                  <a:pt x="1162594" y="162671"/>
                </a:cubicBezTo>
                <a:cubicBezTo>
                  <a:pt x="1180011" y="149608"/>
                  <a:pt x="1199450" y="138877"/>
                  <a:pt x="1214845" y="123482"/>
                </a:cubicBezTo>
                <a:cubicBezTo>
                  <a:pt x="1225946" y="112381"/>
                  <a:pt x="1228910" y="94345"/>
                  <a:pt x="1240971" y="84294"/>
                </a:cubicBezTo>
                <a:cubicBezTo>
                  <a:pt x="1262495" y="66358"/>
                  <a:pt x="1305185" y="54180"/>
                  <a:pt x="1332411" y="45105"/>
                </a:cubicBezTo>
                <a:cubicBezTo>
                  <a:pt x="1377394" y="49194"/>
                  <a:pt x="1472965" y="50460"/>
                  <a:pt x="1528354" y="71231"/>
                </a:cubicBezTo>
                <a:cubicBezTo>
                  <a:pt x="1546587" y="78068"/>
                  <a:pt x="1561881" y="92007"/>
                  <a:pt x="1580605" y="97357"/>
                </a:cubicBezTo>
                <a:cubicBezTo>
                  <a:pt x="1623302" y="109556"/>
                  <a:pt x="1669108" y="109439"/>
                  <a:pt x="1711234" y="123482"/>
                </a:cubicBezTo>
                <a:lnTo>
                  <a:pt x="1750422" y="136545"/>
                </a:lnTo>
                <a:cubicBezTo>
                  <a:pt x="1764035" y="177383"/>
                  <a:pt x="1777235" y="228443"/>
                  <a:pt x="1815737" y="254111"/>
                </a:cubicBezTo>
                <a:lnTo>
                  <a:pt x="1854925" y="280237"/>
                </a:lnTo>
                <a:cubicBezTo>
                  <a:pt x="1863634" y="293300"/>
                  <a:pt x="1867988" y="310717"/>
                  <a:pt x="1881051" y="319425"/>
                </a:cubicBezTo>
                <a:cubicBezTo>
                  <a:pt x="1921622" y="346472"/>
                  <a:pt x="1935474" y="330001"/>
                  <a:pt x="1972491" y="319425"/>
                </a:cubicBezTo>
                <a:cubicBezTo>
                  <a:pt x="1989753" y="314493"/>
                  <a:pt x="2007325" y="310716"/>
                  <a:pt x="2024742" y="306362"/>
                </a:cubicBezTo>
                <a:lnTo>
                  <a:pt x="2103120" y="254111"/>
                </a:lnTo>
                <a:cubicBezTo>
                  <a:pt x="2116183" y="245403"/>
                  <a:pt x="2127414" y="232950"/>
                  <a:pt x="2142308" y="227985"/>
                </a:cubicBezTo>
                <a:cubicBezTo>
                  <a:pt x="2155371" y="223631"/>
                  <a:pt x="2168257" y="218705"/>
                  <a:pt x="2181497" y="214922"/>
                </a:cubicBezTo>
                <a:cubicBezTo>
                  <a:pt x="2296341" y="182109"/>
                  <a:pt x="2178955" y="220122"/>
                  <a:pt x="2272937" y="188797"/>
                </a:cubicBezTo>
                <a:cubicBezTo>
                  <a:pt x="2335038" y="147395"/>
                  <a:pt x="2297232" y="167635"/>
                  <a:pt x="2390502" y="136545"/>
                </a:cubicBezTo>
                <a:lnTo>
                  <a:pt x="2429691" y="123482"/>
                </a:lnTo>
                <a:cubicBezTo>
                  <a:pt x="2434045" y="110419"/>
                  <a:pt x="2429396" y="87634"/>
                  <a:pt x="2442754" y="84294"/>
                </a:cubicBezTo>
                <a:cubicBezTo>
                  <a:pt x="2457985" y="80486"/>
                  <a:pt x="2469881" y="100369"/>
                  <a:pt x="2481942" y="110419"/>
                </a:cubicBezTo>
                <a:cubicBezTo>
                  <a:pt x="2548650" y="166009"/>
                  <a:pt x="2488802" y="141526"/>
                  <a:pt x="2573382" y="162671"/>
                </a:cubicBezTo>
                <a:cubicBezTo>
                  <a:pt x="2586445" y="171380"/>
                  <a:pt x="2599796" y="179672"/>
                  <a:pt x="2612571" y="188797"/>
                </a:cubicBezTo>
                <a:cubicBezTo>
                  <a:pt x="2630287" y="201451"/>
                  <a:pt x="2645919" y="217184"/>
                  <a:pt x="2664822" y="227985"/>
                </a:cubicBezTo>
                <a:cubicBezTo>
                  <a:pt x="2676777" y="234817"/>
                  <a:pt x="2690948" y="236694"/>
                  <a:pt x="2704011" y="241048"/>
                </a:cubicBezTo>
                <a:lnTo>
                  <a:pt x="2782388" y="319425"/>
                </a:lnTo>
                <a:cubicBezTo>
                  <a:pt x="2824656" y="361693"/>
                  <a:pt x="2803103" y="358614"/>
                  <a:pt x="2834640" y="35861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500430" y="4643446"/>
            <a:ext cx="228601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571868" y="4786322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Поиграем!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7" name="Рисунок 16" descr="1rospis.jp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357554" y="3500438"/>
            <a:ext cx="2357454" cy="71449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Составь предложение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71612"/>
            <a:ext cx="850392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hlinkClick r:id="rId2"/>
              </a:rPr>
              <a:t>http://LearningApps.org/display?v=ptrp5843j</a:t>
            </a:r>
            <a:r>
              <a:rPr lang="ru-RU" sz="2000" dirty="0" smtClean="0"/>
              <a:t>    </a:t>
            </a:r>
            <a:endParaRPr lang="ru-RU" sz="2000" dirty="0"/>
          </a:p>
        </p:txBody>
      </p:sp>
      <p:sp>
        <p:nvSpPr>
          <p:cNvPr id="4" name="Фигура, имеющая форму буквы L 3"/>
          <p:cNvSpPr/>
          <p:nvPr/>
        </p:nvSpPr>
        <p:spPr>
          <a:xfrm>
            <a:off x="285720" y="4286256"/>
            <a:ext cx="2643206" cy="42862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Фигура, имеющая форму буквы L 4"/>
          <p:cNvSpPr/>
          <p:nvPr/>
        </p:nvSpPr>
        <p:spPr>
          <a:xfrm>
            <a:off x="285720" y="5000636"/>
            <a:ext cx="2643206" cy="42862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Фигура, имеющая форму буквы L 5"/>
          <p:cNvSpPr/>
          <p:nvPr/>
        </p:nvSpPr>
        <p:spPr>
          <a:xfrm>
            <a:off x="214282" y="5715016"/>
            <a:ext cx="2071702" cy="428628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4500570"/>
            <a:ext cx="235745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71802" y="5214950"/>
            <a:ext cx="235745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715008" y="5214950"/>
            <a:ext cx="235745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357422" y="5929330"/>
            <a:ext cx="200026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429124" y="5929330"/>
            <a:ext cx="200026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5929330"/>
            <a:ext cx="200026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5500694" y="4643446"/>
            <a:ext cx="71438" cy="714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8215338" y="5357826"/>
            <a:ext cx="71438" cy="714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28596" y="2714620"/>
            <a:ext cx="228601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42910" y="278605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Тренировка!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" name="Picture 2" descr="https://dbimg.eu/i/ewospll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500174"/>
            <a:ext cx="2357454" cy="35361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Блок-схема: узел 20"/>
          <p:cNvSpPr/>
          <p:nvPr/>
        </p:nvSpPr>
        <p:spPr>
          <a:xfrm>
            <a:off x="8643966" y="6000768"/>
            <a:ext cx="71438" cy="714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Успехов в учёбе!</a:t>
            </a:r>
            <a:endParaRPr lang="ru-RU" dirty="0"/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428861" y="1688292"/>
            <a:ext cx="4000528" cy="4000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Для создания презентации использовались материалы: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sz="2800" dirty="0" smtClean="0"/>
          </a:p>
          <a:p>
            <a:r>
              <a:rPr lang="ru-RU" sz="2800" dirty="0" smtClean="0"/>
              <a:t>Шаблоны обучающих игр </a:t>
            </a:r>
            <a:r>
              <a:rPr lang="en-US" sz="2800" dirty="0" err="1" smtClean="0">
                <a:hlinkClick r:id="rId2"/>
              </a:rPr>
              <a:t>LearningApps</a:t>
            </a:r>
            <a:endParaRPr lang="ru-RU" sz="2800" dirty="0" smtClean="0"/>
          </a:p>
          <a:p>
            <a:r>
              <a:rPr lang="ru-RU" sz="2800" dirty="0" smtClean="0"/>
              <a:t>Фото из Интернета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pPr>
              <a:buNone/>
            </a:pPr>
            <a:r>
              <a:rPr lang="ru-RU" dirty="0" smtClean="0"/>
              <a:t>Автор презентации: учитель-логопед О. А. Козлова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322</TotalTime>
  <Words>94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Обобщающее логопедическое занятие в 1 классе Части речи. Предложение</vt:lpstr>
      <vt:lpstr>Какое упражнение?</vt:lpstr>
      <vt:lpstr>Какое упражнение?</vt:lpstr>
      <vt:lpstr>Какое упражнение?</vt:lpstr>
      <vt:lpstr>Какое упражнение?</vt:lpstr>
      <vt:lpstr>Магазин слов</vt:lpstr>
      <vt:lpstr>Составь предложение</vt:lpstr>
      <vt:lpstr>Успехов в учёбе!</vt:lpstr>
      <vt:lpstr>Для создания презентации использовались материалы:</vt:lpstr>
    </vt:vector>
  </TitlesOfParts>
  <Company>МКОУ ДОВ ГЦИ "Эгида"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uchenik</dc:creator>
  <cp:lastModifiedBy>МОУ СОШ №70</cp:lastModifiedBy>
  <cp:revision>26</cp:revision>
  <dcterms:created xsi:type="dcterms:W3CDTF">2013-11-20T07:08:54Z</dcterms:created>
  <dcterms:modified xsi:type="dcterms:W3CDTF">2017-12-19T05:14:40Z</dcterms:modified>
</cp:coreProperties>
</file>