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9" r:id="rId15"/>
    <p:sldId id="271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0DA"/>
    <a:srgbClr val="697D05"/>
    <a:srgbClr val="68780A"/>
    <a:srgbClr val="81ED9B"/>
    <a:srgbClr val="EAE8F2"/>
    <a:srgbClr val="ECF1E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0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4DE92-DF21-4769-9D5C-77AF5FEA3C5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85092-097C-45AE-8BEE-4808F64C2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4;&#1072;&#1090;&#1074;&#1077;&#1081;\Ansambl_pesni_i_plyaski_MVO-Pesnya_o_gorodahgeroyah(5mp3.org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hyperlink" Target="http://ru.wikipedia.org/wiki/%C3%EE%F0%EE%E4_%E2%EE%E8%ED%F1%EA%EE%E9_%F1%EB%E0%E2%FB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5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19877" y="1142984"/>
            <a:ext cx="450424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Города-герои и города воинской славы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7884" y="4572008"/>
            <a:ext cx="30003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 обучающийся 4 «Б» класса филиала МОУ </a:t>
            </a:r>
            <a:r>
              <a:rPr lang="ru-RU" dirty="0" err="1" smtClean="0"/>
              <a:t>Нерльской</a:t>
            </a:r>
            <a:r>
              <a:rPr lang="ru-RU" dirty="0" smtClean="0"/>
              <a:t>  СОШ  </a:t>
            </a:r>
            <a:r>
              <a:rPr lang="ru-RU" dirty="0" err="1" smtClean="0"/>
              <a:t>д</a:t>
            </a:r>
            <a:r>
              <a:rPr lang="ru-RU" dirty="0" smtClean="0"/>
              <a:t> . Пенье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Ужов</a:t>
            </a:r>
            <a:r>
              <a:rPr lang="ru-RU" dirty="0" smtClean="0"/>
              <a:t>  </a:t>
            </a:r>
            <a:r>
              <a:rPr lang="ru-RU" dirty="0" smtClean="0"/>
              <a:t>Матвей</a:t>
            </a:r>
          </a:p>
          <a:p>
            <a:r>
              <a:rPr lang="ru-RU" dirty="0" smtClean="0"/>
              <a:t>Руководитель проекта </a:t>
            </a:r>
            <a:r>
              <a:rPr lang="ru-RU" dirty="0" err="1" smtClean="0"/>
              <a:t>Куртяпова</a:t>
            </a:r>
            <a:r>
              <a:rPr lang="ru-RU" dirty="0" smtClean="0"/>
              <a:t> О.А.</a:t>
            </a:r>
            <a:endParaRPr lang="ru-RU" dirty="0"/>
          </a:p>
        </p:txBody>
      </p:sp>
      <p:pic>
        <p:nvPicPr>
          <p:cNvPr id="1028" name="Picture 4" descr="H:\города- герои\img0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8437"/>
            <a:ext cx="2643174" cy="2849563"/>
          </a:xfrm>
          <a:prstGeom prst="rect">
            <a:avLst/>
          </a:prstGeom>
          <a:noFill/>
        </p:spPr>
      </p:pic>
      <p:pic>
        <p:nvPicPr>
          <p:cNvPr id="1029" name="Picture 5" descr="H:\города- герои\img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0"/>
            <a:ext cx="2428860" cy="2357406"/>
          </a:xfrm>
          <a:prstGeom prst="rect">
            <a:avLst/>
          </a:prstGeom>
          <a:noFill/>
        </p:spPr>
      </p:pic>
      <p:pic>
        <p:nvPicPr>
          <p:cNvPr id="6" name="Ansambl_pesni_i_plyaski_MVO-Pesnya_o_gorodahgeroyah(5mp3.or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Ansambl_pesni_i_plyaski_MVO-Pesnya_o_gorodahgeroyah(5mp3.or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0"/>
            <a:ext cx="7643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Города  воинской славы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143513"/>
            <a:ext cx="9144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Город воинской славы — почетное звание Российской Федерации, присваиваемое отдельным городам «за мужество, стойкость и массовый героизм, проявленные защитниками города в борьбе за свободу и независимость Отечества». К концу 2012 года количество городов воинской славы дошло до 40.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0"/>
            <a:ext cx="2167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3000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]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3" name="Picture 5" descr="C:\Users\Пользователь\Desktop\туапс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85992"/>
            <a:ext cx="2428892" cy="2071702"/>
          </a:xfrm>
          <a:prstGeom prst="rect">
            <a:avLst/>
          </a:prstGeom>
          <a:noFill/>
        </p:spPr>
      </p:pic>
      <p:pic>
        <p:nvPicPr>
          <p:cNvPr id="22534" name="Picture 6" descr="C:\Users\Пользователь\Desktop\великие лук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5" y="2285992"/>
            <a:ext cx="2214578" cy="1928826"/>
          </a:xfrm>
          <a:prstGeom prst="rect">
            <a:avLst/>
          </a:prstGeom>
          <a:noFill/>
        </p:spPr>
      </p:pic>
      <p:pic>
        <p:nvPicPr>
          <p:cNvPr id="22535" name="Picture 7" descr="C:\Users\Пользователь\Desktop\наро-фоминск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429000"/>
            <a:ext cx="3357586" cy="1643064"/>
          </a:xfrm>
          <a:prstGeom prst="rect">
            <a:avLst/>
          </a:prstGeom>
          <a:noFill/>
        </p:spPr>
      </p:pic>
      <p:pic>
        <p:nvPicPr>
          <p:cNvPr id="22536" name="Picture 8" descr="C:\Users\Пользователь\Desktop\новгород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2214555"/>
            <a:ext cx="2643206" cy="1785950"/>
          </a:xfrm>
          <a:prstGeom prst="rect">
            <a:avLst/>
          </a:prstGeom>
          <a:noFill/>
        </p:spPr>
      </p:pic>
      <p:pic>
        <p:nvPicPr>
          <p:cNvPr id="22537" name="Picture 9" descr="C:\Users\Пользователь\Desktop\владивосток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785794"/>
            <a:ext cx="3071834" cy="221457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57224" y="4000504"/>
            <a:ext cx="830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Туапсе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3768" y="3786190"/>
            <a:ext cx="2256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Великие Луки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43438" y="4643446"/>
            <a:ext cx="1628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Наро-фоминск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071934" y="3571876"/>
            <a:ext cx="112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Новгород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286248" y="2571744"/>
            <a:ext cx="1437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Владивосток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Пользователь\Desktop\76у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0430" y="1285860"/>
            <a:ext cx="27860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Ржев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54" y="57148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8 октября 2007 г.</a:t>
            </a:r>
            <a:endParaRPr lang="ru-RU" sz="2000" b="1" dirty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5500702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/>
              <a:t>.</a:t>
            </a:r>
            <a:r>
              <a:rPr lang="ru-RU" sz="2000" b="1" dirty="0" smtClean="0"/>
              <a:t>В годы Великой Отечественной войны город был оккупирован 17 месяцев и почти полностью разрушен. Бои подо Ржевом получили  название Ржевской битвы.  Город Ржев был освобождён 3 марта 1943 года.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6" name="Picture 4" descr="C:\Users\Пользователь\Desktop\рж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28868"/>
            <a:ext cx="2952750" cy="2209800"/>
          </a:xfrm>
          <a:prstGeom prst="rect">
            <a:avLst/>
          </a:prstGeom>
          <a:noFill/>
        </p:spPr>
      </p:pic>
      <p:pic>
        <p:nvPicPr>
          <p:cNvPr id="23557" name="Picture 5" descr="C:\Users\Пользователь\Desktop\рж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1250" y="2357430"/>
            <a:ext cx="2952750" cy="2209800"/>
          </a:xfrm>
          <a:prstGeom prst="rect">
            <a:avLst/>
          </a:prstGeom>
          <a:noFill/>
        </p:spPr>
      </p:pic>
      <p:pic>
        <p:nvPicPr>
          <p:cNvPr id="23558" name="Picture 6" descr="C:\Users\Пользователь\Desktop\рж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1712106" y="3288501"/>
            <a:ext cx="1790701" cy="2786082"/>
          </a:xfrm>
          <a:prstGeom prst="rect">
            <a:avLst/>
          </a:prstGeom>
          <a:noFill/>
        </p:spPr>
      </p:pic>
      <p:pic>
        <p:nvPicPr>
          <p:cNvPr id="23559" name="Picture 7" descr="C:\Users\Пользователь\Desktop\рж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3786190"/>
            <a:ext cx="2809874" cy="1847851"/>
          </a:xfrm>
          <a:prstGeom prst="rect">
            <a:avLst/>
          </a:prstGeom>
          <a:noFill/>
        </p:spPr>
      </p:pic>
      <p:pic>
        <p:nvPicPr>
          <p:cNvPr id="23560" name="Picture 8" descr="C:\Users\Пользователь\Desktop\i5MU1UGPW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90" y="2285992"/>
            <a:ext cx="2286016" cy="2857520"/>
          </a:xfrm>
          <a:prstGeom prst="rect">
            <a:avLst/>
          </a:prstGeom>
          <a:noFill/>
        </p:spPr>
      </p:pic>
      <p:pic>
        <p:nvPicPr>
          <p:cNvPr id="23561" name="Picture 9" descr="C:\Users\Пользователь\Desktop\ржев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4546" y="2285992"/>
            <a:ext cx="2262190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Пользователь\Desktop\76у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86116" y="57148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4 ноября 2010 г.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1285860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Тверь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Пользователь\Desktop\т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16"/>
            <a:ext cx="2571736" cy="2357444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т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143116"/>
            <a:ext cx="2643174" cy="2071702"/>
          </a:xfrm>
          <a:prstGeom prst="rect">
            <a:avLst/>
          </a:prstGeom>
          <a:noFill/>
        </p:spPr>
      </p:pic>
      <p:pic>
        <p:nvPicPr>
          <p:cNvPr id="2" name="Picture 2" descr="C:\Users\Пользователь\Desktop\т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2500306"/>
            <a:ext cx="2500330" cy="1643069"/>
          </a:xfrm>
          <a:prstGeom prst="rect">
            <a:avLst/>
          </a:prstGeom>
          <a:noFill/>
        </p:spPr>
      </p:pic>
      <p:pic>
        <p:nvPicPr>
          <p:cNvPr id="3" name="Picture 3" descr="C:\Users\Пользователь\Desktop\т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3429000"/>
            <a:ext cx="2643206" cy="1785940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т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2714620"/>
            <a:ext cx="2643206" cy="207170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578645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 </a:t>
            </a:r>
            <a:r>
              <a:rPr lang="ru-RU" sz="2000" b="1" smtClean="0"/>
              <a:t>годы  </a:t>
            </a:r>
            <a:r>
              <a:rPr lang="ru-RU" sz="2000" b="1" dirty="0" smtClean="0"/>
              <a:t>войны город Тверь (Калинин) стал первым областным центром нашей страны, освобожденным от немецко-фашистских захватчиков в декабре 1941 г.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img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0029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428604"/>
            <a:ext cx="57864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Моя прапрабабушка Шлычкова Василиса  Илларионовна вместе с детьми находилась подо Ржевом в оккупации     </a:t>
            </a:r>
            <a:endParaRPr lang="ru-RU" sz="2800" b="1" dirty="0"/>
          </a:p>
        </p:txBody>
      </p:sp>
      <p:pic>
        <p:nvPicPr>
          <p:cNvPr id="4" name="Picture 2" descr="C:\Users\школа\Desktop\фото города\information_items_30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732472"/>
            <a:ext cx="2786082" cy="4125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img0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0043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43372" y="285728"/>
            <a:ext cx="4429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Моя прабабушка Мельникова  Анна  </a:t>
            </a:r>
            <a:r>
              <a:rPr lang="ru-RU" sz="2400" b="1" dirty="0" err="1" smtClean="0"/>
              <a:t>Фроловна</a:t>
            </a:r>
            <a:r>
              <a:rPr lang="ru-RU" sz="2400" b="1" dirty="0" smtClean="0"/>
              <a:t> охраняла метро и заводы в Москве</a:t>
            </a:r>
            <a:endParaRPr lang="ru-RU" sz="2400" b="1" dirty="0"/>
          </a:p>
        </p:txBody>
      </p:sp>
      <p:pic>
        <p:nvPicPr>
          <p:cNvPr id="5" name="Picture 6" descr="C:\Users\Пользователь\Desktop\i7KQRQ2A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432302"/>
            <a:ext cx="4469454" cy="3497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img0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899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86182" y="428604"/>
            <a:ext cx="49292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Моя прабабушка </a:t>
            </a:r>
            <a:r>
              <a:rPr lang="ru-RU" sz="2400" b="1" dirty="0" err="1" smtClean="0"/>
              <a:t>Ужова</a:t>
            </a:r>
            <a:r>
              <a:rPr lang="ru-RU" sz="2400" b="1" dirty="0" smtClean="0"/>
              <a:t>  Александра  Васильевна восстанавливала Калинин с </a:t>
            </a:r>
            <a:r>
              <a:rPr lang="ru-RU" sz="2400" b="1" smtClean="0"/>
              <a:t>пленными немцами</a:t>
            </a:r>
            <a:endParaRPr lang="ru-RU" sz="2400" b="1" dirty="0"/>
          </a:p>
        </p:txBody>
      </p:sp>
      <p:pic>
        <p:nvPicPr>
          <p:cNvPr id="4" name="Picture 2" descr="C:\Users\школа\Desktop\tver_le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428868"/>
            <a:ext cx="4714908" cy="2952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i8D82UU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48"/>
            <a:ext cx="2714612" cy="3714752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iUXLU2T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5" y="3214686"/>
            <a:ext cx="2928926" cy="3643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557214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Как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Times New Roman" pitchFamily="18" charset="0"/>
              </a:rPr>
              <a:t> могучие бастионы на пути противника встали Брестская крепость, Минск, Киев, Одесса, Керчь, Севастополь, Смоленск, Тула, Москва, Ленинград, Мурманск, Сталинград, Новороссийск.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Пользователь\Desktop\города герои\б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60" cy="2000240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города герои\сссссссссссссс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9" y="0"/>
            <a:ext cx="2357422" cy="2000240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города герои\н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3214686"/>
            <a:ext cx="3143272" cy="2286016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esktop\города герои\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86124"/>
            <a:ext cx="2285984" cy="2143130"/>
          </a:xfrm>
          <a:prstGeom prst="rect">
            <a:avLst/>
          </a:prstGeom>
          <a:noFill/>
        </p:spPr>
      </p:pic>
      <p:pic>
        <p:nvPicPr>
          <p:cNvPr id="2054" name="Picture 6" descr="C:\Users\Пользователь\Desktop\города герои\тттттттуууууууууууууууууу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3286124"/>
            <a:ext cx="2357422" cy="2143140"/>
          </a:xfrm>
          <a:prstGeom prst="rect">
            <a:avLst/>
          </a:prstGeom>
          <a:noFill/>
        </p:spPr>
      </p:pic>
      <p:pic>
        <p:nvPicPr>
          <p:cNvPr id="2055" name="Picture 7" descr="C:\Users\Пользователь\Desktop\города герои\му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1285860"/>
            <a:ext cx="3143272" cy="2571768"/>
          </a:xfrm>
          <a:prstGeom prst="rect">
            <a:avLst/>
          </a:prstGeom>
          <a:noFill/>
        </p:spPr>
      </p:pic>
      <p:pic>
        <p:nvPicPr>
          <p:cNvPr id="2056" name="Picture 8" descr="H:\смоленск\img03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728" y="1285860"/>
            <a:ext cx="2857520" cy="257176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214546" y="357187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Смоленск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507207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Волгоград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4744" y="514351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Новороссийск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786" y="157161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Брест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3570" y="342900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Мурманск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6644" y="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Севастополь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72396" y="507207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Тула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71736" y="785794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Ленинград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5363" name="Picture 3" descr="C:\Users\Пользователь\Desktop\76у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643306" y="642918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8 мая 1965 г.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5286388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900-дневная защита осажденного Ленинграда один из самых выдающихся массовых подвигов народа и армии в истории </a:t>
            </a:r>
            <a:r>
              <a:rPr lang="ru-RU" sz="2400" b="1" dirty="0"/>
              <a:t>В</a:t>
            </a:r>
            <a:r>
              <a:rPr lang="ru-RU" sz="2400" b="1" dirty="0" smtClean="0"/>
              <a:t>еликой Отечественной войны. </a:t>
            </a:r>
            <a:endParaRPr lang="ru-RU" sz="2400" b="1" dirty="0"/>
          </a:p>
        </p:txBody>
      </p:sp>
      <p:pic>
        <p:nvPicPr>
          <p:cNvPr id="15364" name="Picture 4" descr="H:\ленинград\img0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78"/>
            <a:ext cx="2428860" cy="2000264"/>
          </a:xfrm>
          <a:prstGeom prst="rect">
            <a:avLst/>
          </a:prstGeom>
          <a:noFill/>
        </p:spPr>
      </p:pic>
      <p:pic>
        <p:nvPicPr>
          <p:cNvPr id="15365" name="Picture 5" descr="H:\ленинград\img0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2000240"/>
            <a:ext cx="2214547" cy="2071702"/>
          </a:xfrm>
          <a:prstGeom prst="rect">
            <a:avLst/>
          </a:prstGeom>
          <a:noFill/>
        </p:spPr>
      </p:pic>
      <p:pic>
        <p:nvPicPr>
          <p:cNvPr id="15366" name="Picture 6" descr="H:\ленинград\img04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643314"/>
            <a:ext cx="3786214" cy="1674820"/>
          </a:xfrm>
          <a:prstGeom prst="rect">
            <a:avLst/>
          </a:prstGeom>
          <a:noFill/>
        </p:spPr>
      </p:pic>
      <p:pic>
        <p:nvPicPr>
          <p:cNvPr id="15367" name="Picture 7" descr="C:\Users\Пользователь\Desktop\iUP52LFX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1928802"/>
            <a:ext cx="300039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Пользователь\Desktop\76у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07154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00430" y="642919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8 мая 1965 г.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14612" y="1214422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Сталинград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42926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Сталинградская  битва - одна из крупнейших во второй мировой войне. Она длилась 200 дней и ночей. Победоносный исход этой битвы имел  большое </a:t>
            </a:r>
            <a:r>
              <a:rPr lang="ru-RU" sz="2000" b="1" dirty="0" err="1" smtClean="0"/>
              <a:t>военно</a:t>
            </a:r>
            <a:r>
              <a:rPr lang="ru-RU" sz="2000" b="1" dirty="0" smtClean="0"/>
              <a:t> – политическое значение. </a:t>
            </a:r>
            <a:endParaRPr lang="ru-RU" sz="2000" b="1" dirty="0"/>
          </a:p>
        </p:txBody>
      </p:sp>
      <p:pic>
        <p:nvPicPr>
          <p:cNvPr id="16387" name="Picture 3" descr="C:\Users\Пользователь\Desktop\img0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78"/>
            <a:ext cx="1928794" cy="2143140"/>
          </a:xfrm>
          <a:prstGeom prst="rect">
            <a:avLst/>
          </a:prstGeom>
          <a:noFill/>
        </p:spPr>
      </p:pic>
      <p:pic>
        <p:nvPicPr>
          <p:cNvPr id="16388" name="Picture 4" descr="C:\Users\Пользователь\Desktop\img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3" y="2285992"/>
            <a:ext cx="1785918" cy="2000264"/>
          </a:xfrm>
          <a:prstGeom prst="rect">
            <a:avLst/>
          </a:prstGeom>
          <a:noFill/>
        </p:spPr>
      </p:pic>
      <p:pic>
        <p:nvPicPr>
          <p:cNvPr id="16389" name="Picture 5" descr="C:\Users\Пользователь\Desktop\хххххххххххххххххххллллллллллллллллллллллл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429000"/>
            <a:ext cx="3286148" cy="1714502"/>
          </a:xfrm>
          <a:prstGeom prst="rect">
            <a:avLst/>
          </a:prstGeom>
          <a:noFill/>
        </p:spPr>
      </p:pic>
      <p:pic>
        <p:nvPicPr>
          <p:cNvPr id="16390" name="Picture 6" descr="C:\Users\Пользователь\Desktop\i068Z7TUQ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2000240"/>
            <a:ext cx="2500330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76у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7620" y="642918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8 мая 1965. г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1142984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Москва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643578"/>
            <a:ext cx="94465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Осенью  1941г. фашистские войска предприняли 2 крупных наступления на Москву. Фашисты считали, что захватив Москву, они победят в этой войне. В результате контрнаступления враг был отброшен к западу на 250 км. </a:t>
            </a:r>
            <a:endParaRPr lang="ru-RU" sz="2000" b="1" dirty="0"/>
          </a:p>
        </p:txBody>
      </p:sp>
      <p:pic>
        <p:nvPicPr>
          <p:cNvPr id="2" name="Picture 2" descr="H:\москва\img0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200000">
            <a:off x="-71472" y="2071712"/>
            <a:ext cx="2357459" cy="2214514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iUOXAVGO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6779429" y="2007391"/>
            <a:ext cx="2500331" cy="2343157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iOL8G1L8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643314"/>
            <a:ext cx="3000396" cy="1857378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iPI73FT2C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0800000">
            <a:off x="3143240" y="2143114"/>
            <a:ext cx="2687444" cy="2000265"/>
          </a:xfrm>
          <a:prstGeom prst="rect">
            <a:avLst/>
          </a:prstGeom>
          <a:noFill/>
        </p:spPr>
      </p:pic>
      <p:pic>
        <p:nvPicPr>
          <p:cNvPr id="1030" name="Picture 6" descr="C:\Users\Пользователь\Desktop\i7KQRQ2A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2143116"/>
            <a:ext cx="421484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0"/>
              </a:srgb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76у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500042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14 сентября 1973 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71736" y="1214422"/>
            <a:ext cx="371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Новороссийск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92933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Бои за Новороссийск продолжались 393 дня и не прекращались ни днем, ни ночью. 225 дней сражались советские  воины.</a:t>
            </a:r>
            <a:endParaRPr lang="ru-RU" sz="2000" b="1" dirty="0"/>
          </a:p>
        </p:txBody>
      </p:sp>
      <p:pic>
        <p:nvPicPr>
          <p:cNvPr id="2051" name="Picture 3" descr="C:\Users\Пользователь\Desktop\iT2KRSZK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14554"/>
            <a:ext cx="2571736" cy="2571768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iKI2XNUR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5" y="2214554"/>
            <a:ext cx="2571736" cy="2428892"/>
          </a:xfrm>
          <a:prstGeom prst="rect">
            <a:avLst/>
          </a:prstGeom>
          <a:noFill/>
        </p:spPr>
      </p:pic>
      <p:pic>
        <p:nvPicPr>
          <p:cNvPr id="2053" name="Picture 5" descr="C:\Users\Пользователь\Desktop\iH3HN7RSZ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929066"/>
            <a:ext cx="3071834" cy="1714502"/>
          </a:xfrm>
          <a:prstGeom prst="rect">
            <a:avLst/>
          </a:prstGeom>
          <a:noFill/>
        </p:spPr>
      </p:pic>
      <p:pic>
        <p:nvPicPr>
          <p:cNvPr id="2054" name="Picture 6" descr="C:\Users\Пользователь\Desktop\i7O5D672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2000240"/>
            <a:ext cx="3643338" cy="3000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>
                <a:alpha val="0"/>
              </a:srgb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ользователь\Desktop\76у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571480"/>
            <a:ext cx="2714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7 декабря 1976г.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1142984"/>
            <a:ext cx="16430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</a:rPr>
              <a:t>Тула</a:t>
            </a:r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64357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Героическая оборона Тулы сорвала замыслы противника овладеть Москвой до наступления зимы и обеспечила устойчивость войск левого крыла Западного фронта на южных подступах к столице.</a:t>
            </a:r>
            <a:endParaRPr lang="ru-RU" sz="2000" b="1" dirty="0"/>
          </a:p>
        </p:txBody>
      </p:sp>
      <p:pic>
        <p:nvPicPr>
          <p:cNvPr id="3075" name="Picture 3" descr="C:\Users\Пользователь\Desktop\img0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35736" y="2035977"/>
            <a:ext cx="2428893" cy="2357422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img0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00000">
            <a:off x="6786578" y="2000240"/>
            <a:ext cx="2357422" cy="2571768"/>
          </a:xfrm>
          <a:prstGeom prst="rect">
            <a:avLst/>
          </a:prstGeom>
          <a:noFill/>
        </p:spPr>
      </p:pic>
      <p:pic>
        <p:nvPicPr>
          <p:cNvPr id="3077" name="Picture 5" descr="C:\Users\Пользователь\Desktop\i2F6WGHY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143248"/>
            <a:ext cx="3071834" cy="2214578"/>
          </a:xfrm>
          <a:prstGeom prst="rect">
            <a:avLst/>
          </a:prstGeom>
          <a:noFill/>
        </p:spPr>
      </p:pic>
      <p:pic>
        <p:nvPicPr>
          <p:cNvPr id="3078" name="Picture 6" descr="C:\Users\Пользователь\Desktop\i634I8MG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2214554"/>
            <a:ext cx="3500461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>
                <a:alpha val="0"/>
              </a:srgbClr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76у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571480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6 мая 1985 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1214422"/>
            <a:ext cx="2857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Мурманск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62150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57214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Почти 3 года здесь гремели бои. Защитники севера сковали около 20 фашистских дивизий. Оборонявшие Мурманск войска и трудящиеся города обеспечили бесперебойную работу порта, снабжавшего страну и армию.</a:t>
            </a:r>
            <a:endParaRPr lang="ru-RU" sz="2000" b="1" dirty="0"/>
          </a:p>
        </p:txBody>
      </p:sp>
      <p:pic>
        <p:nvPicPr>
          <p:cNvPr id="1026" name="Picture 2" descr="C:\Users\Пользователь\Desktop\мурманск\мур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14554"/>
            <a:ext cx="2714612" cy="2428892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мурманск\мм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214554"/>
            <a:ext cx="2643174" cy="2428892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мурманск\м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571876"/>
            <a:ext cx="2857520" cy="1857388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мурманск\м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2071678"/>
            <a:ext cx="3214709" cy="2071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>
                <a:alpha val="0"/>
              </a:srgb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76у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57620" y="571480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6 мая 1985 г.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1142984"/>
            <a:ext cx="3357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Смоленск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5357826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года и 3 месяца на Смоленской земле полыхал огонь войны. Гитлеровцы установили  жестокий оккупационный режим.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Именно здесь </a:t>
            </a:r>
            <a:r>
              <a:rPr lang="ru-RU" sz="2000" b="1" i="1" dirty="0" smtClean="0">
                <a:solidFill>
                  <a:schemeClr val="bg1"/>
                </a:solidFill>
                <a:latin typeface="Calibri" pitchFamily="34" charset="0"/>
              </a:rPr>
              <a:t> прозвучал первый залп легендарной «Катюши».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25 сентября 1943 года советские войска освободили Смоленск.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C:\Users\Пользователь\Desktop\смоленск\см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57430"/>
            <a:ext cx="2500298" cy="2000264"/>
          </a:xfrm>
          <a:prstGeom prst="rect">
            <a:avLst/>
          </a:prstGeom>
          <a:noFill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286124"/>
            <a:ext cx="2857488" cy="2071702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  <p:pic>
        <p:nvPicPr>
          <p:cNvPr id="2054" name="Picture 6" descr="C:\Users\Пользователь\Desktop\смоленск\см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04" y="2643182"/>
            <a:ext cx="3000396" cy="1714502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2357430"/>
            <a:ext cx="3214710" cy="3000396"/>
          </a:xfrm>
          <a:prstGeom prst="rect">
            <a:avLst/>
          </a:prstGeom>
          <a:noFill/>
          <a:ln w="38100" cap="sq">
            <a:solidFill>
              <a:srgbClr val="000000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426</Words>
  <Application>Microsoft Office PowerPoint</Application>
  <PresentationFormat>Экран (4:3)</PresentationFormat>
  <Paragraphs>52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69</cp:revision>
  <dcterms:created xsi:type="dcterms:W3CDTF">2014-01-29T11:19:15Z</dcterms:created>
  <dcterms:modified xsi:type="dcterms:W3CDTF">2017-12-19T09:47:32Z</dcterms:modified>
</cp:coreProperties>
</file>