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32"/>
  </p:notesMasterIdLst>
  <p:sldIdLst>
    <p:sldId id="256" r:id="rId2"/>
    <p:sldId id="294" r:id="rId3"/>
    <p:sldId id="265" r:id="rId4"/>
    <p:sldId id="267" r:id="rId5"/>
    <p:sldId id="289" r:id="rId6"/>
    <p:sldId id="288" r:id="rId7"/>
    <p:sldId id="295" r:id="rId8"/>
    <p:sldId id="290" r:id="rId9"/>
    <p:sldId id="296" r:id="rId10"/>
    <p:sldId id="313" r:id="rId11"/>
    <p:sldId id="292" r:id="rId12"/>
    <p:sldId id="297" r:id="rId13"/>
    <p:sldId id="291" r:id="rId14"/>
    <p:sldId id="298" r:id="rId15"/>
    <p:sldId id="293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7" r:id="rId24"/>
    <p:sldId id="316" r:id="rId25"/>
    <p:sldId id="308" r:id="rId26"/>
    <p:sldId id="309" r:id="rId27"/>
    <p:sldId id="310" r:id="rId28"/>
    <p:sldId id="311" r:id="rId29"/>
    <p:sldId id="314" r:id="rId30"/>
    <p:sldId id="31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4C1567-7E12-4A32-BC0C-571548906C0B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A68DF2-5A6C-4DA3-8F61-9D1593B68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B7837-A10F-4DF9-AB31-6B4A517D15EE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FEAC83A-1575-4AB2-BD9B-136F5BC69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B7837-A10F-4DF9-AB31-6B4A517D15EE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C83A-1575-4AB2-BD9B-136F5BC69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B7837-A10F-4DF9-AB31-6B4A517D15EE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C83A-1575-4AB2-BD9B-136F5BC69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B7837-A10F-4DF9-AB31-6B4A517D15EE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FEAC83A-1575-4AB2-BD9B-136F5BC69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B7837-A10F-4DF9-AB31-6B4A517D15EE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C83A-1575-4AB2-BD9B-136F5BC69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B7837-A10F-4DF9-AB31-6B4A517D15EE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C83A-1575-4AB2-BD9B-136F5BC69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B7837-A10F-4DF9-AB31-6B4A517D15EE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FEAC83A-1575-4AB2-BD9B-136F5BC69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B7837-A10F-4DF9-AB31-6B4A517D15EE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C83A-1575-4AB2-BD9B-136F5BC69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B7837-A10F-4DF9-AB31-6B4A517D15EE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C83A-1575-4AB2-BD9B-136F5BC69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B7837-A10F-4DF9-AB31-6B4A517D15EE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C83A-1575-4AB2-BD9B-136F5BC69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B7837-A10F-4DF9-AB31-6B4A517D15EE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AC83A-1575-4AB2-BD9B-136F5BC69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EDB7837-A10F-4DF9-AB31-6B4A517D15EE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FEAC83A-1575-4AB2-BD9B-136F5BC69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71613"/>
            <a:ext cx="7772400" cy="1428759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 работы </a:t>
            </a:r>
            <a:b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Тема: «Использование ковролинографии в работе с  детьми  дошкольного возраста.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Воспитатель Ванина Е.В.</a:t>
            </a:r>
          </a:p>
          <a:p>
            <a:pPr algn="r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МДОУ «Детский сад № 4 «Колобок» </a:t>
            </a:r>
          </a:p>
          <a:p>
            <a:pPr algn="r"/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 Ртищево Саратовской области.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Наглядно-дидактический материал</a:t>
            </a:r>
            <a:endParaRPr lang="ru-RU" dirty="0"/>
          </a:p>
        </p:txBody>
      </p:sp>
      <p:pic>
        <p:nvPicPr>
          <p:cNvPr id="593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8200" y="1357298"/>
            <a:ext cx="43434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39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" y="1357298"/>
            <a:ext cx="419100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фетр 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1071546"/>
            <a:ext cx="8482042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фоамиран</a:t>
            </a:r>
            <a:endParaRPr lang="ru-RU" dirty="0"/>
          </a:p>
        </p:txBody>
      </p:sp>
      <p:pic>
        <p:nvPicPr>
          <p:cNvPr id="4" name="Picture 2" descr="C:\Users\Даша\Desktop\IMG_02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5" y="1554162"/>
            <a:ext cx="7358114" cy="48037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Ламинированные картинки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3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1357298"/>
            <a:ext cx="848204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Липкая лента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142984"/>
            <a:ext cx="442912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1214422"/>
            <a:ext cx="407196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Цветные веревочки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071546"/>
            <a:ext cx="884399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28860" y="571480"/>
            <a:ext cx="4290556" cy="639762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«Сложи елочку»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C:\Users\Даша\Desktop\1 мл гр\IMG_027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-214344" y="1857364"/>
            <a:ext cx="5000661" cy="4000525"/>
          </a:xfrm>
          <a:prstGeom prst="rect">
            <a:avLst/>
          </a:prstGeom>
          <a:noFill/>
        </p:spPr>
      </p:pic>
      <p:pic>
        <p:nvPicPr>
          <p:cNvPr id="44035" name="Picture 3" descr="C:\Users\Даша\Desktop\1 мл гр\Фото069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1678384"/>
            <a:ext cx="4289425" cy="50367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5984" y="428604"/>
            <a:ext cx="4290556" cy="7112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«Собери бусы по образцу»</a:t>
            </a:r>
          </a:p>
          <a:p>
            <a:endParaRPr lang="ru-RU" dirty="0"/>
          </a:p>
        </p:txBody>
      </p:sp>
      <p:pic>
        <p:nvPicPr>
          <p:cNvPr id="45058" name="Picture 2" descr="C:\Users\Даша\Desktop\1 мл гр\IMG_028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928670"/>
            <a:ext cx="4291012" cy="4714907"/>
          </a:xfrm>
          <a:prstGeom prst="rect">
            <a:avLst/>
          </a:prstGeom>
          <a:noFill/>
        </p:spPr>
      </p:pic>
      <p:pic>
        <p:nvPicPr>
          <p:cNvPr id="45059" name="Picture 3" descr="C:\Users\Даша\Desktop\1 мл гр\триумф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000240"/>
            <a:ext cx="4289425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«Посади цветочки»</a:t>
            </a:r>
            <a:endParaRPr lang="ru-RU" sz="2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C:\Users\Даша\Desktop\1 мл гр\IMG_02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554162"/>
            <a:ext cx="4000528" cy="5018109"/>
          </a:xfrm>
          <a:prstGeom prst="rect">
            <a:avLst/>
          </a:prstGeom>
          <a:noFill/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1571612"/>
            <a:ext cx="4143371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«Чего не хватает»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«Разложи по порядку»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Чего не хватает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42844" y="1500174"/>
            <a:ext cx="4429156" cy="4714908"/>
          </a:xfrm>
        </p:spPr>
      </p:pic>
      <p:pic>
        <p:nvPicPr>
          <p:cNvPr id="4710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1571613"/>
            <a:ext cx="4289425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043502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Дошкольный возраст уникален, ибо, как сформируется ребенок, такова будет его жизнь. Именно поэтому важно не упустить этот период для раскрытия творческого потенциала каждого ребенка. </a:t>
            </a:r>
            <a:b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 </a:t>
            </a:r>
            <a:b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142984"/>
            <a:ext cx="4143404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785926"/>
            <a:ext cx="428628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«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Сравни полоски по длине»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«Посчитай вагончики»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4" name="Picture 2" descr="C:\Users\Даша\Desktop\1 мл гр\треумф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428736"/>
            <a:ext cx="4429156" cy="5000660"/>
          </a:xfrm>
          <a:prstGeom prst="rect">
            <a:avLst/>
          </a:prstGeom>
          <a:noFill/>
        </p:spPr>
      </p:pic>
      <p:pic>
        <p:nvPicPr>
          <p:cNvPr id="4915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1428736"/>
            <a:ext cx="4289425" cy="5036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«графический диктант»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«измерь клеточки»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8200" y="1285860"/>
            <a:ext cx="4289425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179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1357299"/>
            <a:ext cx="4291012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8291084" cy="63976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pic>
        <p:nvPicPr>
          <p:cNvPr id="522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0988" y="1677789"/>
            <a:ext cx="4291012" cy="4608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1678384"/>
            <a:ext cx="4289425" cy="4608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аша\Desktop\IMG_02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85728"/>
            <a:ext cx="8429684" cy="61880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кто где живет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648200" y="1714488"/>
            <a:ext cx="4281518" cy="4929222"/>
          </a:xfrm>
        </p:spPr>
      </p:pic>
      <p:pic>
        <p:nvPicPr>
          <p:cNvPr id="53250" name="Picture 2" descr="C:\Users\Даша\Desktop\1 мл гр\триумф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42852"/>
            <a:ext cx="4286280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8505398" cy="639762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 развитие </a:t>
            </a:r>
          </a:p>
          <a:p>
            <a:endParaRPr lang="ru-RU" dirty="0"/>
          </a:p>
        </p:txBody>
      </p:sp>
      <p:pic>
        <p:nvPicPr>
          <p:cNvPr id="5427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0988" y="1677789"/>
            <a:ext cx="4291012" cy="4608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2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1678384"/>
            <a:ext cx="4289425" cy="4608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785794"/>
            <a:ext cx="4365625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300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75" y="785794"/>
            <a:ext cx="4291013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8576836" cy="639762"/>
          </a:xfrm>
        </p:spPr>
        <p:txBody>
          <a:bodyPr/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Речевое развитие </a:t>
            </a:r>
          </a:p>
          <a:p>
            <a:endParaRPr lang="ru-RU" dirty="0"/>
          </a:p>
        </p:txBody>
      </p:sp>
      <p:pic>
        <p:nvPicPr>
          <p:cNvPr id="5632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0988" y="1142984"/>
            <a:ext cx="4291012" cy="4857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3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4464457" y="1678376"/>
            <a:ext cx="4858562" cy="378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357158" y="1928802"/>
            <a:ext cx="842968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Обогащение  РППС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Индивидуализация  РППС   (дети обыгрывают профессии учителя, воспитателя, врача)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Реализация двигательного режима.                                 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Совершенствует интеллектуальные способности у детей (развивает логическое и творческое мышление у детей, развивает внимание, воображение, память и речь);  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Развивает творческие способности дошкольников;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428860" y="357166"/>
            <a:ext cx="3657600" cy="658368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Бизиборд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Даша\Desktop\1 мл гр\Фото056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29190" y="1071546"/>
            <a:ext cx="4000528" cy="4500594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0988" y="1142985"/>
            <a:ext cx="429101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571472" y="3143248"/>
            <a:ext cx="79296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Спасибо за внимание!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642918"/>
            <a:ext cx="87154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Ковролинография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это  </a:t>
            </a:r>
          </a:p>
          <a:p>
            <a:pPr algn="ctr"/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новая развивающая технология с использованием </a:t>
            </a:r>
            <a:r>
              <a:rPr lang="ru-RU" sz="36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ковролинографа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282" y="2357430"/>
            <a:ext cx="8286808" cy="376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14348" y="2500306"/>
            <a:ext cx="7715304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координации  движений, общей и мелкой моторики.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 зрительного, тактильного  и слухового восприятия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(цвета, формы, размера  и т. д. 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 творческих способностей  дошкольников;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Совершенствование  интеллектуальных  способности у детей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(развитие  логического  и творческого мышления у детей,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внимания, воображения, памяти и речи;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642918"/>
            <a:ext cx="47863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Ковролинограф</a:t>
            </a:r>
            <a:endParaRPr lang="ru-RU" sz="3600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14282" y="1928802"/>
            <a:ext cx="871543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озволяет сделать наглядным почти любое занятие или игру.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Дает возможность проводить целенаправленные занятия по развитию сенсорных   способностей.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Организовывать и проводить целенаправленную работу по развитию психических процессов: внимания, памяти, мышления, воображения.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Технология позволяет динамично и наглядно проводить игры и занятия по всем разделам  ООП.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Ковролинограф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5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1571612"/>
            <a:ext cx="419100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1571612"/>
            <a:ext cx="434340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85728"/>
            <a:ext cx="428628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4593040" y="2050638"/>
            <a:ext cx="4714908" cy="404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Наглядно-дидактический материал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Даша\Desktop\1 мл гр\IMG_03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357298"/>
            <a:ext cx="3643338" cy="4857784"/>
          </a:xfrm>
          <a:prstGeom prst="rect">
            <a:avLst/>
          </a:prstGeom>
          <a:noFill/>
        </p:spPr>
      </p:pic>
      <p:pic>
        <p:nvPicPr>
          <p:cNvPr id="1027" name="Picture 3" descr="C:\Users\Даша\Desktop\1 мл гр\IMG_03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00496" y="1357298"/>
            <a:ext cx="4357718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Наглядно-дидактический материал</a:t>
            </a:r>
            <a:endParaRPr lang="ru-RU" dirty="0"/>
          </a:p>
        </p:txBody>
      </p:sp>
      <p:pic>
        <p:nvPicPr>
          <p:cNvPr id="583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800" y="1571612"/>
            <a:ext cx="419100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1571612"/>
            <a:ext cx="434340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442</TotalTime>
  <Words>246</Words>
  <Application>Microsoft Office PowerPoint</Application>
  <PresentationFormat>Экран (4:3)</PresentationFormat>
  <Paragraphs>49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Трек</vt:lpstr>
      <vt:lpstr>Опыт работы  Тема: «Использование ковролинографии в работе с  детьми  дошкольного возраста.</vt:lpstr>
      <vt:lpstr>Дошкольный возраст уникален, ибо, как сформируется ребенок, такова будет его жизнь. Именно поэтому важно не упустить этот период для раскрытия творческого потенциала каждого ребенка.  </vt:lpstr>
      <vt:lpstr>Слайд 3</vt:lpstr>
      <vt:lpstr>Слайд 4</vt:lpstr>
      <vt:lpstr>Слайд 5</vt:lpstr>
      <vt:lpstr>Ковролинограф</vt:lpstr>
      <vt:lpstr>Слайд 7</vt:lpstr>
      <vt:lpstr>Наглядно-дидактический материал</vt:lpstr>
      <vt:lpstr>Наглядно-дидактический материал</vt:lpstr>
      <vt:lpstr>Наглядно-дидактический материал</vt:lpstr>
      <vt:lpstr> фетр </vt:lpstr>
      <vt:lpstr>фоамиран</vt:lpstr>
      <vt:lpstr>Ламинированные картинки</vt:lpstr>
      <vt:lpstr>Липкая лента</vt:lpstr>
      <vt:lpstr>Цветные веревочки</vt:lpstr>
      <vt:lpstr>Слайд 16</vt:lpstr>
      <vt:lpstr>Слайд 17</vt:lpstr>
      <vt:lpstr>«Посади цветочки»</vt:lpstr>
      <vt:lpstr>Слайд 19</vt:lpstr>
      <vt:lpstr>Познавательное развитие  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Даша</dc:creator>
  <cp:lastModifiedBy>Даша</cp:lastModifiedBy>
  <cp:revision>52</cp:revision>
  <dcterms:created xsi:type="dcterms:W3CDTF">2017-11-25T17:29:20Z</dcterms:created>
  <dcterms:modified xsi:type="dcterms:W3CDTF">2017-12-19T13:46:11Z</dcterms:modified>
</cp:coreProperties>
</file>