
<file path=[Content_Types].xml><?xml version="1.0" encoding="utf-8"?>
<Types xmlns="http://schemas.openxmlformats.org/package/2006/content-types">
  <Default Extension="png" ContentType="image/png"/>
  <Default Extension="jpeg" ContentType="image/jpeg"/>
  <Default Extension="m4a" ContentType="audio/unknown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98" r:id="rId2"/>
    <p:sldId id="330" r:id="rId3"/>
    <p:sldId id="347" r:id="rId4"/>
    <p:sldId id="348" r:id="rId5"/>
    <p:sldId id="349" r:id="rId6"/>
    <p:sldId id="351" r:id="rId7"/>
    <p:sldId id="353" r:id="rId8"/>
    <p:sldId id="324" r:id="rId9"/>
    <p:sldId id="315" r:id="rId10"/>
    <p:sldId id="316" r:id="rId11"/>
    <p:sldId id="319" r:id="rId12"/>
    <p:sldId id="318" r:id="rId13"/>
    <p:sldId id="345" r:id="rId14"/>
    <p:sldId id="331" r:id="rId15"/>
    <p:sldId id="335" r:id="rId16"/>
    <p:sldId id="333" r:id="rId17"/>
    <p:sldId id="346" r:id="rId18"/>
    <p:sldId id="336" r:id="rId19"/>
    <p:sldId id="337" r:id="rId20"/>
    <p:sldId id="338" r:id="rId21"/>
    <p:sldId id="339" r:id="rId22"/>
    <p:sldId id="340" r:id="rId23"/>
    <p:sldId id="341" r:id="rId24"/>
    <p:sldId id="342" r:id="rId25"/>
    <p:sldId id="343" r:id="rId26"/>
    <p:sldId id="344" r:id="rId27"/>
    <p:sldId id="310" r:id="rId28"/>
    <p:sldId id="284" r:id="rId29"/>
    <p:sldId id="281" r:id="rId30"/>
    <p:sldId id="350" r:id="rId31"/>
    <p:sldId id="352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D0FF"/>
    <a:srgbClr val="873C96"/>
    <a:srgbClr val="005EA4"/>
    <a:srgbClr val="000000"/>
    <a:srgbClr val="F18B83"/>
    <a:srgbClr val="CC66FF"/>
    <a:srgbClr val="E329C0"/>
    <a:srgbClr val="9116B2"/>
    <a:srgbClr val="FF33CC"/>
    <a:srgbClr val="E638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47" autoAdjust="0"/>
    <p:restoredTop sz="89640" autoAdjust="0"/>
  </p:normalViewPr>
  <p:slideViewPr>
    <p:cSldViewPr>
      <p:cViewPr varScale="1">
        <p:scale>
          <a:sx n="82" d="100"/>
          <a:sy n="82" d="100"/>
        </p:scale>
        <p:origin x="-120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77437E-04CD-4326-A953-1B669786E361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A41319-214D-4C78-9DB0-E25E559EC7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2294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file:///C:\Users\&#1048;&#1084;&#1087;&#1091;&#1083;&#1100;&#1089;\Desktop\&#1044;&#1086;&#1082;&#1091;&#1084;&#1077;&#1085;&#1090;&#1099;%20&#1054;.&#1048;.&#1052;&#1077;&#1076;&#1074;&#1077;&#1076;&#1077;&#1074;&#1086;&#1081;%20&#1085;&#1072;%20&#1082;&#1086;&#1085;&#1082;&#1091;&#1088;&#1089;\&#1055;&#1086;&#1103;&#1074;&#1083;&#1077;&#1085;&#1080;&#1077;%20&#1079;&#1074;&#1077;&#1079;&#1076;&#1086;&#1095;&#1077;&#1090;&#1072;.mp3" TargetMode="External"/><Relationship Id="rId7" Type="http://schemas.openxmlformats.org/officeDocument/2006/relationships/image" Target="../media/image5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8;&#1084;&#1087;&#1091;&#1083;&#1100;&#1089;\Desktop\zvezdnyj_-_malchik_(xMuzic.me).mp3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gif"/><Relationship Id="rId3" Type="http://schemas.openxmlformats.org/officeDocument/2006/relationships/image" Target="../media/image25.gif"/><Relationship Id="rId7" Type="http://schemas.openxmlformats.org/officeDocument/2006/relationships/image" Target="../media/image2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gif"/><Relationship Id="rId5" Type="http://schemas.openxmlformats.org/officeDocument/2006/relationships/image" Target="../media/image27.gif"/><Relationship Id="rId4" Type="http://schemas.openxmlformats.org/officeDocument/2006/relationships/image" Target="../media/image26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8;&#1084;&#1087;&#1091;&#1083;&#1100;&#1089;\Desktop\&#1044;&#1086;&#1082;&#1091;&#1084;&#1077;&#1085;&#1090;&#1099;%20&#1054;.&#1048;.&#1052;&#1077;&#1076;&#1074;&#1077;&#1076;&#1077;&#1074;&#1086;&#1081;%20&#1085;&#1072;%20&#1082;&#1086;&#1085;&#1082;&#1091;&#1088;&#1089;\&#1055;&#1045;&#1057;&#1053;&#1071;%20&#1054;%20&#1042;&#1054;&#1051;&#1064;&#1045;&#1041;&#1053;&#1048;&#1050;&#1045;.mp3" TargetMode="Externa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8;&#1084;&#1087;&#1091;&#1083;&#1100;&#1089;\Desktop\&#1044;&#1086;&#1082;&#1091;&#1084;&#1077;&#1085;&#1090;&#1099;%20&#1054;.&#1048;.&#1052;&#1077;&#1076;&#1074;&#1077;&#1076;&#1077;&#1074;&#1086;&#1081;%20&#1085;&#1072;%20&#1082;&#1086;&#1085;&#1082;&#1091;&#1088;&#1089;\Zvuki_SHantarama_-_Polet_dushi_(xMuzic.me).mp3" TargetMode="External"/><Relationship Id="rId4" Type="http://schemas.openxmlformats.org/officeDocument/2006/relationships/image" Target="../media/image3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8;&#1084;&#1087;&#1091;&#1083;&#1100;&#1089;\Desktop\&#1044;&#1086;&#1082;&#1091;&#1084;&#1077;&#1085;&#1090;&#1099;%20&#1054;.&#1048;.&#1052;&#1077;&#1076;&#1074;&#1077;&#1076;&#1077;&#1074;&#1086;&#1081;%20&#1085;&#1072;%20&#1082;&#1086;&#1085;&#1082;&#1091;&#1088;&#1089;\&#1052;&#1048;&#1053;&#1059;&#1057;%20-%20&#1054;&#1073;&#1083;&#1072;&#1082;&#1072;,%20&#1073;&#1077;&#1083;&#1086;&#1075;&#1088;&#1080;&#1074;&#1099;&#1077;%20&#1083;&#1086;&#1096;&#1072;&#1076;&#1082;&#1080;%20(remix)%20(-).mp3" TargetMode="Externa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8;&#1084;&#1087;&#1091;&#1083;&#1100;&#1089;\Desktop\&#1044;&#1086;&#1082;&#1091;&#1084;&#1077;&#1085;&#1090;&#1099;%20&#1054;.&#1048;.&#1052;&#1077;&#1076;&#1074;&#1077;&#1076;&#1077;&#1074;&#1086;&#1081;%20&#1085;&#1072;%20&#1082;&#1086;&#1085;&#1082;&#1091;&#1088;&#1089;\&#1052;&#1059;&#1047;&#1067;&#1050;&#1040;%20&#1050;%20&#1043;&#1048;&#1052;&#1053;&#1040;&#1057;&#1058;&#1048;&#1050;&#1045;%20&#1044;&#1051;&#1071;%20&#1043;&#1051;&#1040;&#1047;.mp3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www.logoped.ru</a:t>
            </a:r>
          </a:p>
        </p:txBody>
      </p:sp>
      <p:pic>
        <p:nvPicPr>
          <p:cNvPr id="49157" name="Picture 5" descr="free-sparkling-stars-on-blue-night-background_52-985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песня о волшебниках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pic>
        <p:nvPicPr>
          <p:cNvPr id="7" name="Появление звездочета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2357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45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740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4BD0FF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1"/>
          <p:cNvGrpSpPr>
            <a:grpSpLocks/>
          </p:cNvGrpSpPr>
          <p:nvPr/>
        </p:nvGrpSpPr>
        <p:grpSpPr bwMode="auto">
          <a:xfrm>
            <a:off x="3057197" y="5268970"/>
            <a:ext cx="1630363" cy="1571625"/>
            <a:chOff x="340" y="1253"/>
            <a:chExt cx="635" cy="590"/>
          </a:xfrm>
        </p:grpSpPr>
        <p:sp>
          <p:nvSpPr>
            <p:cNvPr id="3" name="AutoShape 52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" name="AutoShape 53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51"/>
          <p:cNvGrpSpPr>
            <a:grpSpLocks/>
          </p:cNvGrpSpPr>
          <p:nvPr/>
        </p:nvGrpSpPr>
        <p:grpSpPr bwMode="auto">
          <a:xfrm>
            <a:off x="3127726" y="-55150"/>
            <a:ext cx="1630363" cy="1571625"/>
            <a:chOff x="340" y="1253"/>
            <a:chExt cx="635" cy="590"/>
          </a:xfrm>
        </p:grpSpPr>
        <p:sp>
          <p:nvSpPr>
            <p:cNvPr id="6" name="AutoShape 52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AutoShape 53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51"/>
          <p:cNvGrpSpPr>
            <a:grpSpLocks/>
          </p:cNvGrpSpPr>
          <p:nvPr/>
        </p:nvGrpSpPr>
        <p:grpSpPr bwMode="auto">
          <a:xfrm>
            <a:off x="1532267" y="5305521"/>
            <a:ext cx="1630363" cy="1571625"/>
            <a:chOff x="340" y="1253"/>
            <a:chExt cx="635" cy="590"/>
          </a:xfrm>
        </p:grpSpPr>
        <p:sp>
          <p:nvSpPr>
            <p:cNvPr id="9" name="AutoShape 52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AutoShape 53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" name="Group 51"/>
          <p:cNvGrpSpPr>
            <a:grpSpLocks/>
          </p:cNvGrpSpPr>
          <p:nvPr/>
        </p:nvGrpSpPr>
        <p:grpSpPr bwMode="auto">
          <a:xfrm>
            <a:off x="1627291" y="-52930"/>
            <a:ext cx="1630363" cy="1571625"/>
            <a:chOff x="340" y="1253"/>
            <a:chExt cx="635" cy="590"/>
          </a:xfrm>
        </p:grpSpPr>
        <p:sp>
          <p:nvSpPr>
            <p:cNvPr id="12" name="AutoShape 52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" name="AutoShape 53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4" name="Group 51"/>
          <p:cNvGrpSpPr>
            <a:grpSpLocks/>
          </p:cNvGrpSpPr>
          <p:nvPr/>
        </p:nvGrpSpPr>
        <p:grpSpPr bwMode="auto">
          <a:xfrm>
            <a:off x="-42330" y="5275565"/>
            <a:ext cx="1630363" cy="1571625"/>
            <a:chOff x="340" y="1253"/>
            <a:chExt cx="635" cy="590"/>
          </a:xfrm>
        </p:grpSpPr>
        <p:sp>
          <p:nvSpPr>
            <p:cNvPr id="15" name="AutoShape 52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AutoShape 53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7" name="Group 51"/>
          <p:cNvGrpSpPr>
            <a:grpSpLocks/>
          </p:cNvGrpSpPr>
          <p:nvPr/>
        </p:nvGrpSpPr>
        <p:grpSpPr bwMode="auto">
          <a:xfrm>
            <a:off x="0" y="-52930"/>
            <a:ext cx="1630363" cy="1571625"/>
            <a:chOff x="340" y="1253"/>
            <a:chExt cx="635" cy="590"/>
          </a:xfrm>
        </p:grpSpPr>
        <p:sp>
          <p:nvSpPr>
            <p:cNvPr id="18" name="AutoShape 52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" name="AutoShape 53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0" name="Group 51"/>
          <p:cNvGrpSpPr>
            <a:grpSpLocks/>
          </p:cNvGrpSpPr>
          <p:nvPr/>
        </p:nvGrpSpPr>
        <p:grpSpPr bwMode="auto">
          <a:xfrm>
            <a:off x="-42330" y="-38909"/>
            <a:ext cx="1630363" cy="1571625"/>
            <a:chOff x="340" y="1253"/>
            <a:chExt cx="635" cy="590"/>
          </a:xfrm>
        </p:grpSpPr>
        <p:sp>
          <p:nvSpPr>
            <p:cNvPr id="21" name="AutoShape 52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" name="AutoShape 53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3" name="Group 51"/>
          <p:cNvGrpSpPr>
            <a:grpSpLocks/>
          </p:cNvGrpSpPr>
          <p:nvPr/>
        </p:nvGrpSpPr>
        <p:grpSpPr bwMode="auto">
          <a:xfrm>
            <a:off x="6228184" y="-79567"/>
            <a:ext cx="1630363" cy="1571625"/>
            <a:chOff x="340" y="1253"/>
            <a:chExt cx="635" cy="590"/>
          </a:xfrm>
        </p:grpSpPr>
        <p:sp>
          <p:nvSpPr>
            <p:cNvPr id="24" name="AutoShape 52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" name="AutoShape 53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6" name="Group 51"/>
          <p:cNvGrpSpPr>
            <a:grpSpLocks/>
          </p:cNvGrpSpPr>
          <p:nvPr/>
        </p:nvGrpSpPr>
        <p:grpSpPr bwMode="auto">
          <a:xfrm>
            <a:off x="4727370" y="-55151"/>
            <a:ext cx="1630363" cy="1571625"/>
            <a:chOff x="340" y="1253"/>
            <a:chExt cx="635" cy="590"/>
          </a:xfrm>
        </p:grpSpPr>
        <p:sp>
          <p:nvSpPr>
            <p:cNvPr id="27" name="AutoShape 52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" name="AutoShape 53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9" name="Group 51"/>
          <p:cNvGrpSpPr>
            <a:grpSpLocks/>
          </p:cNvGrpSpPr>
          <p:nvPr/>
        </p:nvGrpSpPr>
        <p:grpSpPr bwMode="auto">
          <a:xfrm>
            <a:off x="4687560" y="5278615"/>
            <a:ext cx="1630363" cy="1571625"/>
            <a:chOff x="340" y="1253"/>
            <a:chExt cx="635" cy="590"/>
          </a:xfrm>
        </p:grpSpPr>
        <p:sp>
          <p:nvSpPr>
            <p:cNvPr id="30" name="AutoShape 52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" name="AutoShape 53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2" name="Group 51"/>
          <p:cNvGrpSpPr>
            <a:grpSpLocks/>
          </p:cNvGrpSpPr>
          <p:nvPr/>
        </p:nvGrpSpPr>
        <p:grpSpPr bwMode="auto">
          <a:xfrm>
            <a:off x="7668344" y="-117399"/>
            <a:ext cx="1630363" cy="1571625"/>
            <a:chOff x="340" y="1253"/>
            <a:chExt cx="635" cy="590"/>
          </a:xfrm>
        </p:grpSpPr>
        <p:sp>
          <p:nvSpPr>
            <p:cNvPr id="33" name="AutoShape 52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" name="AutoShape 53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5" name="Group 51"/>
          <p:cNvGrpSpPr>
            <a:grpSpLocks/>
          </p:cNvGrpSpPr>
          <p:nvPr/>
        </p:nvGrpSpPr>
        <p:grpSpPr bwMode="auto">
          <a:xfrm>
            <a:off x="6037981" y="5305522"/>
            <a:ext cx="1630363" cy="1571625"/>
            <a:chOff x="340" y="1253"/>
            <a:chExt cx="635" cy="590"/>
          </a:xfrm>
        </p:grpSpPr>
        <p:sp>
          <p:nvSpPr>
            <p:cNvPr id="36" name="AutoShape 52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7" name="AutoShape 53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8" name="Group 51"/>
          <p:cNvGrpSpPr>
            <a:grpSpLocks/>
          </p:cNvGrpSpPr>
          <p:nvPr/>
        </p:nvGrpSpPr>
        <p:grpSpPr bwMode="auto">
          <a:xfrm>
            <a:off x="7529138" y="5286375"/>
            <a:ext cx="1630363" cy="1571625"/>
            <a:chOff x="340" y="1253"/>
            <a:chExt cx="635" cy="590"/>
          </a:xfrm>
        </p:grpSpPr>
        <p:sp>
          <p:nvSpPr>
            <p:cNvPr id="39" name="AutoShape 52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" name="AutoShape 53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989708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48659E-6 L -0.00243 0.79139 " pathEditMode="relative" rAng="0" ptsTypes="AA">
                                      <p:cBhvr>
                                        <p:cTn id="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" y="395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07031E-6 L 0.17743 -0.77914 " pathEditMode="relative" rAng="0" ptsTypes="AA">
                                      <p:cBhvr>
                                        <p:cTn id="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72" y="-389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21 -0.00301 L -0.0066 0.79116 " pathEditMode="relative" rAng="0" ptsTypes="AA">
                                      <p:cBhvr>
                                        <p:cTn id="1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397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250"/>
                            </p:stCondLst>
                            <p:childTnLst>
                              <p:par>
                                <p:cTn id="1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55227E-6 L 0.15469 -0.79117 " pathEditMode="relative" rAng="0" ptsTypes="AA">
                                      <p:cBhvr>
                                        <p:cTn id="1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26" y="-395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79 -0.01018 L -0.0099 0.78122 " pathEditMode="relative" rAng="0" ptsTypes="AA">
                                      <p:cBhvr>
                                        <p:cTn id="1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6" y="395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750"/>
                            </p:stCondLst>
                            <p:childTnLst>
                              <p:par>
                                <p:cTn id="2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25 0.00555 L 0.17674 -0.76503 " pathEditMode="relative" rAng="0" ptsTypes="AA">
                                      <p:cBhvr>
                                        <p:cTn id="2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41" y="-385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9 0.01064 L -0.00955 0.79186 " pathEditMode="relative" rAng="0" ptsTypes="AA">
                                      <p:cBhvr>
                                        <p:cTn id="24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" y="390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250"/>
                            </p:stCondLst>
                            <p:childTnLst>
                              <p:par>
                                <p:cTn id="2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2 0.0148 L 0.16077 -0.77821 " pathEditMode="relative" rAng="0" ptsTypes="AA">
                                      <p:cBhvr>
                                        <p:cTn id="27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99" y="-396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64 0.00231 L -0.01788 0.787 " pathEditMode="relative" rAng="0" ptsTypes="AA">
                                      <p:cBhvr>
                                        <p:cTn id="30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1" y="392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750"/>
                            </p:stCondLst>
                            <p:childTnLst>
                              <p:par>
                                <p:cTn id="3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96 0.00254 L 0.17882 -0.784 " pathEditMode="relative" rAng="0" ptsTypes="AA">
                                      <p:cBhvr>
                                        <p:cTn id="33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85" y="-393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500"/>
                            </p:stCondLst>
                            <p:childTnLst>
                              <p:par>
                                <p:cTn id="3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49676E-6 L -0.01077 0.78422 " pathEditMode="relative" rAng="0" ptsTypes="AA">
                                      <p:cBhvr>
                                        <p:cTn id="36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8" y="39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4BD0FF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1"/>
          <p:cNvGrpSpPr>
            <a:grpSpLocks/>
          </p:cNvGrpSpPr>
          <p:nvPr/>
        </p:nvGrpSpPr>
        <p:grpSpPr bwMode="auto">
          <a:xfrm>
            <a:off x="3923928" y="0"/>
            <a:ext cx="1630363" cy="1571625"/>
            <a:chOff x="340" y="1253"/>
            <a:chExt cx="635" cy="590"/>
          </a:xfrm>
        </p:grpSpPr>
        <p:sp>
          <p:nvSpPr>
            <p:cNvPr id="3" name="AutoShape 52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" name="AutoShape 53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grpSp>
        <p:nvGrpSpPr>
          <p:cNvPr id="5" name="Group 51"/>
          <p:cNvGrpSpPr>
            <a:grpSpLocks/>
          </p:cNvGrpSpPr>
          <p:nvPr/>
        </p:nvGrpSpPr>
        <p:grpSpPr bwMode="auto">
          <a:xfrm>
            <a:off x="3923927" y="0"/>
            <a:ext cx="1630363" cy="1571625"/>
            <a:chOff x="340" y="1253"/>
            <a:chExt cx="635" cy="590"/>
          </a:xfrm>
        </p:grpSpPr>
        <p:sp>
          <p:nvSpPr>
            <p:cNvPr id="6" name="AutoShape 52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" name="AutoShape 53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grpSp>
        <p:nvGrpSpPr>
          <p:cNvPr id="8" name="Group 51"/>
          <p:cNvGrpSpPr>
            <a:grpSpLocks/>
          </p:cNvGrpSpPr>
          <p:nvPr/>
        </p:nvGrpSpPr>
        <p:grpSpPr bwMode="auto">
          <a:xfrm>
            <a:off x="3923926" y="0"/>
            <a:ext cx="1630363" cy="1571625"/>
            <a:chOff x="340" y="1253"/>
            <a:chExt cx="635" cy="590"/>
          </a:xfrm>
        </p:grpSpPr>
        <p:sp>
          <p:nvSpPr>
            <p:cNvPr id="9" name="AutoShape 52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" name="AutoShape 53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grpSp>
        <p:nvGrpSpPr>
          <p:cNvPr id="11" name="Group 51"/>
          <p:cNvGrpSpPr>
            <a:grpSpLocks/>
          </p:cNvGrpSpPr>
          <p:nvPr/>
        </p:nvGrpSpPr>
        <p:grpSpPr bwMode="auto">
          <a:xfrm>
            <a:off x="3917086" y="33075"/>
            <a:ext cx="1630363" cy="1571625"/>
            <a:chOff x="340" y="1253"/>
            <a:chExt cx="635" cy="590"/>
          </a:xfrm>
        </p:grpSpPr>
        <p:sp>
          <p:nvSpPr>
            <p:cNvPr id="12" name="AutoShape 52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" name="AutoShape 53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grpSp>
        <p:nvGrpSpPr>
          <p:cNvPr id="14" name="Group 51"/>
          <p:cNvGrpSpPr>
            <a:grpSpLocks/>
          </p:cNvGrpSpPr>
          <p:nvPr/>
        </p:nvGrpSpPr>
        <p:grpSpPr bwMode="auto">
          <a:xfrm>
            <a:off x="3917086" y="33075"/>
            <a:ext cx="1630363" cy="1571625"/>
            <a:chOff x="340" y="1253"/>
            <a:chExt cx="635" cy="590"/>
          </a:xfrm>
        </p:grpSpPr>
        <p:sp>
          <p:nvSpPr>
            <p:cNvPr id="15" name="AutoShape 52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" name="AutoShape 53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grpSp>
        <p:nvGrpSpPr>
          <p:cNvPr id="17" name="Group 51"/>
          <p:cNvGrpSpPr>
            <a:grpSpLocks/>
          </p:cNvGrpSpPr>
          <p:nvPr/>
        </p:nvGrpSpPr>
        <p:grpSpPr bwMode="auto">
          <a:xfrm>
            <a:off x="3922103" y="68910"/>
            <a:ext cx="1630363" cy="1571625"/>
            <a:chOff x="340" y="1253"/>
            <a:chExt cx="635" cy="590"/>
          </a:xfrm>
        </p:grpSpPr>
        <p:sp>
          <p:nvSpPr>
            <p:cNvPr id="18" name="AutoShape 52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" name="AutoShape 53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grpSp>
        <p:nvGrpSpPr>
          <p:cNvPr id="20" name="Group 51"/>
          <p:cNvGrpSpPr>
            <a:grpSpLocks/>
          </p:cNvGrpSpPr>
          <p:nvPr/>
        </p:nvGrpSpPr>
        <p:grpSpPr bwMode="auto">
          <a:xfrm>
            <a:off x="3917085" y="33075"/>
            <a:ext cx="1630363" cy="1571625"/>
            <a:chOff x="340" y="1253"/>
            <a:chExt cx="635" cy="590"/>
          </a:xfrm>
        </p:grpSpPr>
        <p:sp>
          <p:nvSpPr>
            <p:cNvPr id="21" name="AutoShape 52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" name="AutoShape 53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grpSp>
        <p:nvGrpSpPr>
          <p:cNvPr id="23" name="Group 51"/>
          <p:cNvGrpSpPr>
            <a:grpSpLocks/>
          </p:cNvGrpSpPr>
          <p:nvPr/>
        </p:nvGrpSpPr>
        <p:grpSpPr bwMode="auto">
          <a:xfrm>
            <a:off x="3923928" y="56951"/>
            <a:ext cx="1630363" cy="1571625"/>
            <a:chOff x="340" y="1253"/>
            <a:chExt cx="635" cy="590"/>
          </a:xfrm>
        </p:grpSpPr>
        <p:sp>
          <p:nvSpPr>
            <p:cNvPr id="24" name="AutoShape 52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" name="AutoShape 53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grpSp>
        <p:nvGrpSpPr>
          <p:cNvPr id="26" name="Group 51"/>
          <p:cNvGrpSpPr>
            <a:grpSpLocks/>
          </p:cNvGrpSpPr>
          <p:nvPr/>
        </p:nvGrpSpPr>
        <p:grpSpPr bwMode="auto">
          <a:xfrm>
            <a:off x="3917084" y="68910"/>
            <a:ext cx="1630363" cy="1571625"/>
            <a:chOff x="340" y="1253"/>
            <a:chExt cx="635" cy="590"/>
          </a:xfrm>
        </p:grpSpPr>
        <p:sp>
          <p:nvSpPr>
            <p:cNvPr id="27" name="AutoShape 52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" name="AutoShape 53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grpSp>
        <p:nvGrpSpPr>
          <p:cNvPr id="29" name="Group 51"/>
          <p:cNvGrpSpPr>
            <a:grpSpLocks/>
          </p:cNvGrpSpPr>
          <p:nvPr/>
        </p:nvGrpSpPr>
        <p:grpSpPr bwMode="auto">
          <a:xfrm>
            <a:off x="3906401" y="68910"/>
            <a:ext cx="1630363" cy="1571625"/>
            <a:chOff x="340" y="1253"/>
            <a:chExt cx="635" cy="590"/>
          </a:xfrm>
        </p:grpSpPr>
        <p:sp>
          <p:nvSpPr>
            <p:cNvPr id="30" name="AutoShape 52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1" name="AutoShape 53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731029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07407E-6 C 0.22569 4.07407E-6 0.40955 0.18564 0.40955 0.41435 C 0.40955 0.64328 0.22569 0.82963 2.5E-6 0.82963 C -0.22552 0.82963 -0.40938 0.64328 -0.40938 0.41435 C -0.40938 0.18564 -0.22552 4.07407E-6 2.5E-6 4.07407E-6 Z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07407E-6 C 0.221 -4.07407E-6 0.40104 0.18496 0.40104 0.4132 C 0.40104 0.64074 0.221 0.82616 3.33333E-6 0.82616 C -0.22101 0.82616 -0.40087 0.64074 -0.40087 0.4132 C -0.40087 0.18496 -0.22101 -4.07407E-6 3.33333E-6 -4.07407E-6 Z " pathEditMode="relative" rAng="0" ptsTypes="fffff">
                                      <p:cBhvr>
                                        <p:cTn id="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3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7.40741E-7 C 0.2224 -7.40741E-7 0.40365 0.18495 0.40365 0.4132 C 0.40365 0.64074 0.2224 0.82616 -3.61111E-6 0.82616 C -0.22239 0.82616 -0.40312 0.64074 -0.40312 0.4132 C -0.40312 0.18495 -0.22239 -7.40741E-7 -3.61111E-6 -7.40741E-7 Z " pathEditMode="relative" rAng="0" ptsTypes="fffff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41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7.40741E-7 C 0.21598 -7.40741E-7 0.39184 0.18472 0.39184 0.41296 C 0.39184 0.64097 0.21598 0.82639 -3.05556E-6 0.82639 C -0.2158 0.82639 -0.39132 0.64097 -0.39132 0.41296 C -0.39132 0.18472 -0.2158 -7.40741E-7 -3.05556E-6 -7.40741E-7 Z " pathEditMode="relative" rAng="0" ptsTypes="fffff">
                                      <p:cBhvr>
                                        <p:cTn id="15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413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7.40741E-7 C 0.22448 -7.40741E-7 0.40764 0.18495 0.40764 0.4132 C 0.40764 0.64074 0.22448 0.82639 -2.77778E-7 0.82639 C -0.22483 0.82639 -0.40764 0.64074 -0.40764 0.4132 C -0.40764 0.18495 -0.22483 -7.40741E-7 -2.77778E-7 -7.40741E-7 Z " pathEditMode="relative" rAng="0" ptsTypes="fffff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3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000"/>
                            </p:stCondLst>
                            <p:childTnLst>
                              <p:par>
                                <p:cTn id="20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2.59259E-6 C 0.21441 2.59259E-6 0.38889 0.18472 0.38889 0.41319 C 0.38889 0.64097 0.21441 0.82639 1.11111E-6 0.82639 C -0.21441 0.82639 -0.38872 0.64097 -0.38872 0.41319 C -0.38872 0.18472 -0.21441 2.59259E-6 1.11111E-6 2.59259E-6 Z " pathEditMode="relative" rAng="0" ptsTypes="fffff">
                                      <p:cBhvr>
                                        <p:cTn id="21" dur="300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3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07407E-6 C 0.21424 -4.07407E-6 0.38907 0.18496 0.38907 0.4132 C 0.38907 0.64074 0.21424 0.82616 -2.77778E-6 0.82616 C -0.21423 0.82616 -0.38854 0.64074 -0.38854 0.4132 C -0.38854 0.18496 -0.21423 -4.07407E-6 -2.77778E-6 -4.07407E-6 Z " pathEditMode="relative" rAng="0" ptsTypes="fffff">
                                      <p:cBhvr>
                                        <p:cTn id="24" dur="2000" spd="-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41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000"/>
                            </p:stCondLst>
                            <p:childTnLst>
                              <p:par>
                                <p:cTn id="26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0.00832 C 0.22031 -0.00832 0.39983 0.17369 0.39983 0.39848 C 0.39983 0.62281 0.22031 0.80505 -1.38889E-6 0.80505 C -0.22048 0.80505 -0.39965 0.62281 -0.39965 0.39848 C -0.39965 0.17369 -0.22048 -0.00832 -1.38889E-6 -0.00832 Z " pathEditMode="relative" rAng="0" ptsTypes="fffff">
                                      <p:cBhvr>
                                        <p:cTn id="27" dur="2000" spd="-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06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9000"/>
                            </p:stCondLst>
                            <p:childTnLst>
                              <p:par>
                                <p:cTn id="29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07407E-6 C 0.2099 -4.07407E-6 0.38091 0.18473 0.38091 0.41297 C 0.38091 0.64028 0.2099 0.82616 -2.5E-6 0.82616 C -0.21024 0.82616 -0.3809 0.64028 -0.3809 0.41297 C -0.3809 0.18473 -0.21024 -4.07407E-6 -2.5E-6 -4.07407E-6 Z " pathEditMode="relative" rAng="0" ptsTypes="fffff">
                                      <p:cBhvr>
                                        <p:cTn id="30" dur="20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3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1000"/>
                            </p:stCondLst>
                            <p:childTnLst>
                              <p:par>
                                <p:cTn id="32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91 -0.00994 C 0.22951 -0.00994 0.41493 0.17715 0.41493 0.40773 C 0.41493 0.63807 0.22951 0.82516 0.00191 0.82516 C -0.22587 0.82516 -0.41094 0.63807 -0.41094 0.40773 C -0.41094 0.17715 -0.22587 -0.00994 0.00191 -0.00994 Z " pathEditMode="relative" rAng="0" ptsTypes="fffff">
                                      <p:cBhvr>
                                        <p:cTn id="33" dur="200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7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4BD0FF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189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8"/>
          <p:cNvGrpSpPr>
            <a:grpSpLocks/>
          </p:cNvGrpSpPr>
          <p:nvPr/>
        </p:nvGrpSpPr>
        <p:grpSpPr bwMode="auto">
          <a:xfrm>
            <a:off x="827088" y="260350"/>
            <a:ext cx="1316037" cy="1382713"/>
            <a:chOff x="340" y="1253"/>
            <a:chExt cx="635" cy="590"/>
          </a:xfrm>
        </p:grpSpPr>
        <p:sp>
          <p:nvSpPr>
            <p:cNvPr id="7198" name="AutoShape 28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9" name="AutoShape 32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42"/>
          <p:cNvGrpSpPr>
            <a:grpSpLocks/>
          </p:cNvGrpSpPr>
          <p:nvPr/>
        </p:nvGrpSpPr>
        <p:grpSpPr bwMode="auto">
          <a:xfrm>
            <a:off x="7236296" y="4779816"/>
            <a:ext cx="1600200" cy="1570037"/>
            <a:chOff x="340" y="1253"/>
            <a:chExt cx="635" cy="590"/>
          </a:xfrm>
        </p:grpSpPr>
        <p:sp>
          <p:nvSpPr>
            <p:cNvPr id="7196" name="AutoShape 43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7" name="AutoShape 44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48"/>
          <p:cNvGrpSpPr>
            <a:grpSpLocks/>
          </p:cNvGrpSpPr>
          <p:nvPr/>
        </p:nvGrpSpPr>
        <p:grpSpPr bwMode="auto">
          <a:xfrm>
            <a:off x="6615273" y="2680573"/>
            <a:ext cx="1641475" cy="1576388"/>
            <a:chOff x="340" y="1253"/>
            <a:chExt cx="635" cy="590"/>
          </a:xfrm>
        </p:grpSpPr>
        <p:sp>
          <p:nvSpPr>
            <p:cNvPr id="7194" name="AutoShape 49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5" name="AutoShape 50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51"/>
          <p:cNvGrpSpPr>
            <a:grpSpLocks/>
          </p:cNvGrpSpPr>
          <p:nvPr/>
        </p:nvGrpSpPr>
        <p:grpSpPr bwMode="auto">
          <a:xfrm>
            <a:off x="133179" y="2755224"/>
            <a:ext cx="1630363" cy="1571625"/>
            <a:chOff x="340" y="1253"/>
            <a:chExt cx="635" cy="590"/>
          </a:xfrm>
        </p:grpSpPr>
        <p:sp>
          <p:nvSpPr>
            <p:cNvPr id="7192" name="AutoShape 52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3" name="AutoShape 53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" name="Group 57"/>
          <p:cNvGrpSpPr>
            <a:grpSpLocks/>
          </p:cNvGrpSpPr>
          <p:nvPr/>
        </p:nvGrpSpPr>
        <p:grpSpPr bwMode="auto">
          <a:xfrm>
            <a:off x="357188" y="4929188"/>
            <a:ext cx="1550987" cy="1452562"/>
            <a:chOff x="340" y="1253"/>
            <a:chExt cx="635" cy="590"/>
          </a:xfrm>
        </p:grpSpPr>
        <p:sp>
          <p:nvSpPr>
            <p:cNvPr id="7190" name="AutoShape 58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91" name="AutoShape 59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60"/>
          <p:cNvGrpSpPr>
            <a:grpSpLocks/>
          </p:cNvGrpSpPr>
          <p:nvPr/>
        </p:nvGrpSpPr>
        <p:grpSpPr bwMode="auto">
          <a:xfrm>
            <a:off x="4081082" y="5111054"/>
            <a:ext cx="1787525" cy="1592263"/>
            <a:chOff x="340" y="1253"/>
            <a:chExt cx="635" cy="590"/>
          </a:xfrm>
        </p:grpSpPr>
        <p:sp>
          <p:nvSpPr>
            <p:cNvPr id="7188" name="AutoShape 61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89" name="AutoShape 62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63"/>
          <p:cNvGrpSpPr>
            <a:grpSpLocks/>
          </p:cNvGrpSpPr>
          <p:nvPr/>
        </p:nvGrpSpPr>
        <p:grpSpPr bwMode="auto">
          <a:xfrm>
            <a:off x="5385706" y="1124713"/>
            <a:ext cx="1565275" cy="1277938"/>
            <a:chOff x="340" y="1253"/>
            <a:chExt cx="635" cy="590"/>
          </a:xfrm>
        </p:grpSpPr>
        <p:sp>
          <p:nvSpPr>
            <p:cNvPr id="7186" name="AutoShape 64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87" name="AutoShape 65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" name="Group 66"/>
          <p:cNvGrpSpPr>
            <a:grpSpLocks/>
          </p:cNvGrpSpPr>
          <p:nvPr/>
        </p:nvGrpSpPr>
        <p:grpSpPr bwMode="auto">
          <a:xfrm>
            <a:off x="3810906" y="296068"/>
            <a:ext cx="1574800" cy="1311275"/>
            <a:chOff x="340" y="1253"/>
            <a:chExt cx="635" cy="590"/>
          </a:xfrm>
        </p:grpSpPr>
        <p:sp>
          <p:nvSpPr>
            <p:cNvPr id="7184" name="AutoShape 67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85" name="AutoShape 68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" name="Group 72"/>
          <p:cNvGrpSpPr>
            <a:grpSpLocks/>
          </p:cNvGrpSpPr>
          <p:nvPr/>
        </p:nvGrpSpPr>
        <p:grpSpPr bwMode="auto">
          <a:xfrm>
            <a:off x="7596336" y="188912"/>
            <a:ext cx="1458913" cy="1382713"/>
            <a:chOff x="340" y="1253"/>
            <a:chExt cx="635" cy="590"/>
          </a:xfrm>
        </p:grpSpPr>
        <p:sp>
          <p:nvSpPr>
            <p:cNvPr id="7182" name="AutoShape 73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83" name="AutoShape 74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" name="Group 75"/>
          <p:cNvGrpSpPr>
            <a:grpSpLocks/>
          </p:cNvGrpSpPr>
          <p:nvPr/>
        </p:nvGrpSpPr>
        <p:grpSpPr bwMode="auto">
          <a:xfrm>
            <a:off x="3437464" y="2674937"/>
            <a:ext cx="1574800" cy="1651000"/>
            <a:chOff x="340" y="1253"/>
            <a:chExt cx="635" cy="590"/>
          </a:xfrm>
        </p:grpSpPr>
        <p:sp>
          <p:nvSpPr>
            <p:cNvPr id="7180" name="AutoShape 76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81" name="AutoShape 77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32" name="zvezdnyj_-_malchik_(xMuz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6756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500"/>
                            </p:stCondLst>
                            <p:childTnLst>
                              <p:par>
                                <p:cTn id="6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500"/>
                            </p:stCondLst>
                            <p:childTnLst>
                              <p:par>
                                <p:cTn id="8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500"/>
                            </p:stCondLst>
                            <p:childTnLst>
                              <p:par>
                                <p:cTn id="8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0"/>
                            </p:stCondLst>
                            <p:childTnLst>
                              <p:par>
                                <p:cTn id="9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0"/>
                            </p:stCondLst>
                            <p:childTnLst>
                              <p:par>
                                <p:cTn id="9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500"/>
                            </p:stCondLst>
                            <p:childTnLst>
                              <p:par>
                                <p:cTn id="10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500"/>
                            </p:stCondLst>
                            <p:childTnLst>
                              <p:par>
                                <p:cTn id="10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6000"/>
                            </p:stCondLst>
                            <p:childTnLst>
                              <p:par>
                                <p:cTn id="11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6500"/>
                            </p:stCondLst>
                            <p:childTnLst>
                              <p:par>
                                <p:cTn id="11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6500"/>
                            </p:stCondLst>
                            <p:childTnLst>
                              <p:par>
                                <p:cTn id="1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7000"/>
                            </p:stCondLst>
                            <p:childTnLst>
                              <p:par>
                                <p:cTn id="12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7000"/>
                            </p:stCondLst>
                            <p:childTnLst>
                              <p:par>
                                <p:cTn id="13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7500"/>
                            </p:stCondLst>
                            <p:childTnLst>
                              <p:par>
                                <p:cTn id="13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7500"/>
                            </p:stCondLst>
                            <p:childTnLst>
                              <p:par>
                                <p:cTn id="14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8000"/>
                            </p:stCondLst>
                            <p:childTnLst>
                              <p:par>
                                <p:cTn id="14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8000"/>
                            </p:stCondLst>
                            <p:childTnLst>
                              <p:par>
                                <p:cTn id="14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8500"/>
                            </p:stCondLst>
                            <p:childTnLst>
                              <p:par>
                                <p:cTn id="15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8500"/>
                            </p:stCondLst>
                            <p:childTnLst>
                              <p:par>
                                <p:cTn id="15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9000"/>
                            </p:stCondLst>
                            <p:childTnLst>
                              <p:par>
                                <p:cTn id="16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9000"/>
                            </p:stCondLst>
                            <p:childTnLst>
                              <p:par>
                                <p:cTn id="16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9500"/>
                            </p:stCondLst>
                            <p:childTnLst>
                              <p:par>
                                <p:cTn id="173" presetID="35" presetClass="emph" presetSubtype="0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5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6" fill="hold">
                      <p:stCondLst>
                        <p:cond delay="0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9" dur="222298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audio>
              <p:cMediaNode>
                <p:cTn id="18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free-sparkling-stars-on-blue-night-background_52-985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>
                <a:alpha val="87000"/>
              </a:srgbClr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Овал 32"/>
          <p:cNvSpPr/>
          <p:nvPr/>
        </p:nvSpPr>
        <p:spPr>
          <a:xfrm>
            <a:off x="0" y="6015038"/>
            <a:ext cx="785818" cy="842962"/>
          </a:xfrm>
          <a:prstGeom prst="ellipse">
            <a:avLst/>
          </a:prstGeom>
          <a:solidFill>
            <a:srgbClr val="FFFF00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 rot="20037963">
            <a:off x="1011917" y="5436274"/>
            <a:ext cx="893725" cy="911517"/>
          </a:xfrm>
          <a:prstGeom prst="rect">
            <a:avLst/>
          </a:prstGeom>
          <a:solidFill>
            <a:srgbClr val="005EA4"/>
          </a:solidFill>
          <a:ln>
            <a:noFill/>
            <a:prstDash val="soli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Равнобедренный треугольник 35"/>
          <p:cNvSpPr/>
          <p:nvPr/>
        </p:nvSpPr>
        <p:spPr>
          <a:xfrm rot="3594555">
            <a:off x="1985567" y="4894671"/>
            <a:ext cx="877955" cy="802320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 rot="3259540">
            <a:off x="2788674" y="4372242"/>
            <a:ext cx="1246793" cy="646202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3857620" y="3643314"/>
            <a:ext cx="857256" cy="842962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 rot="2966504">
            <a:off x="4858032" y="3119651"/>
            <a:ext cx="857256" cy="771524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Равнобедренный треугольник 39"/>
          <p:cNvSpPr/>
          <p:nvPr/>
        </p:nvSpPr>
        <p:spPr>
          <a:xfrm rot="3070932">
            <a:off x="5788582" y="2286882"/>
            <a:ext cx="948173" cy="826343"/>
          </a:xfrm>
          <a:prstGeom prst="triangle">
            <a:avLst/>
          </a:prstGeom>
          <a:solidFill>
            <a:srgbClr val="00B050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785786" y="6072206"/>
            <a:ext cx="214314" cy="1428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1857356" y="5572140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4714876" y="3714752"/>
            <a:ext cx="285752" cy="2143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3643306" y="4286256"/>
            <a:ext cx="285752" cy="2143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2857488" y="4857760"/>
            <a:ext cx="292112" cy="1883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 flipV="1">
            <a:off x="5715008" y="3000372"/>
            <a:ext cx="244131" cy="2143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rot="5400000" flipH="1" flipV="1">
            <a:off x="6643702" y="2357430"/>
            <a:ext cx="214314" cy="2143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2" name="Прямоугольник 51"/>
          <p:cNvSpPr/>
          <p:nvPr/>
        </p:nvSpPr>
        <p:spPr>
          <a:xfrm rot="2786756">
            <a:off x="6532027" y="1931259"/>
            <a:ext cx="1235615" cy="566592"/>
          </a:xfrm>
          <a:prstGeom prst="rect">
            <a:avLst/>
          </a:prstGeom>
          <a:solidFill>
            <a:srgbClr val="005EA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2" name="Прямая со стрелкой 61"/>
          <p:cNvCxnSpPr/>
          <p:nvPr/>
        </p:nvCxnSpPr>
        <p:spPr>
          <a:xfrm flipV="1">
            <a:off x="7429520" y="1785926"/>
            <a:ext cx="214314" cy="2090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65" name="Прямоугольник 64"/>
          <p:cNvSpPr/>
          <p:nvPr/>
        </p:nvSpPr>
        <p:spPr>
          <a:xfrm rot="2610190">
            <a:off x="7488912" y="1126521"/>
            <a:ext cx="817784" cy="76933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3" name="Прямая со стрелкой 72"/>
          <p:cNvCxnSpPr>
            <a:stCxn id="65" idx="0"/>
          </p:cNvCxnSpPr>
          <p:nvPr/>
        </p:nvCxnSpPr>
        <p:spPr>
          <a:xfrm rot="5400000" flipH="1" flipV="1">
            <a:off x="8180097" y="982618"/>
            <a:ext cx="232067" cy="267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7" name="Равнобедренный треугольник 76"/>
          <p:cNvSpPr/>
          <p:nvPr/>
        </p:nvSpPr>
        <p:spPr>
          <a:xfrm rot="2117109">
            <a:off x="8210450" y="333023"/>
            <a:ext cx="901572" cy="764492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6756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5-конечная звезда 9"/>
          <p:cNvSpPr/>
          <p:nvPr/>
        </p:nvSpPr>
        <p:spPr>
          <a:xfrm>
            <a:off x="2500298" y="1857364"/>
            <a:ext cx="1428760" cy="1285884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>
            <a:off x="5429256" y="3357562"/>
            <a:ext cx="1428760" cy="1285884"/>
          </a:xfrm>
          <a:prstGeom prst="star5">
            <a:avLst/>
          </a:prstGeom>
          <a:solidFill>
            <a:srgbClr val="CC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675602"/>
      </p:ext>
    </p:extLst>
  </p:cSld>
  <p:clrMapOvr>
    <a:masterClrMapping/>
  </p:clrMapOvr>
  <p:transition advTm="1000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5-конечная звезда 9"/>
          <p:cNvSpPr/>
          <p:nvPr/>
        </p:nvSpPr>
        <p:spPr>
          <a:xfrm>
            <a:off x="3857620" y="1071546"/>
            <a:ext cx="1428760" cy="1285884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5-конечная звезда 2"/>
          <p:cNvSpPr/>
          <p:nvPr/>
        </p:nvSpPr>
        <p:spPr>
          <a:xfrm>
            <a:off x="1214414" y="2285992"/>
            <a:ext cx="1428760" cy="1285884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5-конечная звезда 3"/>
          <p:cNvSpPr/>
          <p:nvPr/>
        </p:nvSpPr>
        <p:spPr>
          <a:xfrm>
            <a:off x="4429124" y="4143380"/>
            <a:ext cx="1428760" cy="1285884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675602"/>
      </p:ext>
    </p:extLst>
  </p:cSld>
  <p:clrMapOvr>
    <a:masterClrMapping/>
  </p:clrMapOvr>
  <p:transition advTm="1000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" grpId="0" animBg="1"/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free-sparkling-stars-on-blue-night-background_52-985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это время просыпаться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Всем вам нужно, детвора.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Зубки чистить, одеваться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детский сад идти пора.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Импульс\Desktop\Новая папка (15)\5459_0c940df4b25fc02b910a86e0b2aa6d3e.p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4143380"/>
            <a:ext cx="3500462" cy="2509181"/>
          </a:xfrm>
          <a:prstGeom prst="rect">
            <a:avLst/>
          </a:prstGeom>
          <a:noFill/>
        </p:spPr>
      </p:pic>
      <p:pic>
        <p:nvPicPr>
          <p:cNvPr id="1027" name="Picture 3" descr="C:\Users\Импульс\Desktop\Новая папка (15)\5459_d03abd4965a09b1dea231c93141e9394.p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1857364"/>
            <a:ext cx="2814644" cy="40229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326756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5" name="Picture 3" descr="C:\Users\Импульс\Desktop\125799494_5111852_Ytro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0"/>
            <a:ext cx="8245098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 flipV="1">
            <a:off x="827584" y="2492896"/>
            <a:ext cx="4284000" cy="2952328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899592" y="2604587"/>
            <a:ext cx="4211992" cy="2984653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29" name="Picture 5" descr="E:\документы\ДЕТСКИЙ САД СОЛНЫШКО\открытое занятие по матем и всё для него\оле\461424074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-252066"/>
            <a:ext cx="6570638" cy="5713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Group 51"/>
          <p:cNvGrpSpPr>
            <a:grpSpLocks/>
          </p:cNvGrpSpPr>
          <p:nvPr/>
        </p:nvGrpSpPr>
        <p:grpSpPr bwMode="auto">
          <a:xfrm>
            <a:off x="3275856" y="980728"/>
            <a:ext cx="3456384" cy="3456384"/>
            <a:chOff x="340" y="1253"/>
            <a:chExt cx="635" cy="590"/>
          </a:xfrm>
          <a:blipFill>
            <a:blip r:embed="rId4"/>
            <a:tile tx="0" ty="0" sx="100000" sy="100000" flip="none" algn="tl"/>
          </a:blipFill>
        </p:grpSpPr>
        <p:sp>
          <p:nvSpPr>
            <p:cNvPr id="21" name="AutoShape 52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solidFill>
              <a:srgbClr val="FFC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" name="AutoShape 53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solidFill>
              <a:srgbClr val="FFC000"/>
            </a:solidFill>
            <a:ln w="9525">
              <a:noFill/>
              <a:miter lim="800000"/>
              <a:headEnd/>
              <a:tailEnd/>
            </a:ln>
            <a:effectLst>
              <a:glow rad="228600">
                <a:schemeClr val="accent6">
                  <a:satMod val="175000"/>
                  <a:alpha val="40000"/>
                </a:schemeClr>
              </a:glow>
            </a:effectLst>
          </p:spPr>
          <p:txBody>
            <a:bodyPr wrap="none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997272980"/>
      </p:ext>
    </p:extLst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3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57158" y="642918"/>
            <a:ext cx="8615362" cy="3883045"/>
          </a:xfrm>
        </p:spPr>
        <p:txBody>
          <a:bodyPr/>
          <a:lstStyle/>
          <a:p>
            <a:pPr marL="0" algn="ctr">
              <a:spcBef>
                <a:spcPts val="0"/>
              </a:spcBef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В это время, все мы в деле.</a:t>
            </a:r>
          </a:p>
          <a:p>
            <a:pPr marL="0" algn="ctr">
              <a:spcBef>
                <a:spcPts val="0"/>
              </a:spcBef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Труд, занятия у нас.</a:t>
            </a:r>
          </a:p>
          <a:p>
            <a:pPr marL="0" algn="ctr">
              <a:spcBef>
                <a:spcPts val="0"/>
              </a:spcBef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На прогулку тоже ходит</a:t>
            </a:r>
          </a:p>
          <a:p>
            <a:pPr marL="0" algn="ctr">
              <a:spcBef>
                <a:spcPts val="0"/>
              </a:spcBef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Вместе весь наш детский   сад.</a:t>
            </a:r>
          </a:p>
          <a:p>
            <a:pPr algn="ctr">
              <a:buNone/>
            </a:pP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Импульс\Desktop\Новая папка (15)\5459_e1a1e93b3e94f35c3f827401bba878fb.p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3612" y="3643314"/>
            <a:ext cx="4290388" cy="3000372"/>
          </a:xfrm>
          <a:prstGeom prst="rect">
            <a:avLst/>
          </a:prstGeom>
          <a:noFill/>
        </p:spPr>
      </p:pic>
      <p:pic>
        <p:nvPicPr>
          <p:cNvPr id="2051" name="Picture 3" descr="C:\Users\Импульс\Desktop\Новая папка (15)\5459_673fd8cd58414719c5e0c3d64148552c.p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714752"/>
            <a:ext cx="3796498" cy="2852744"/>
          </a:xfrm>
          <a:prstGeom prst="rect">
            <a:avLst/>
          </a:prstGeom>
          <a:noFill/>
        </p:spPr>
      </p:pic>
      <p:pic>
        <p:nvPicPr>
          <p:cNvPr id="2052" name="Picture 4" descr="C:\Users\Импульс\Desktop\Новая папка (15)\5459_2264173a440127ef64586a9b01c2d037.p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214290"/>
            <a:ext cx="2428892" cy="32147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326756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Users\Импульс\Desktop\День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14976"/>
            <a:ext cx="6572296" cy="70573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32675602"/>
      </p:ext>
    </p:extLst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04800" y="428604"/>
            <a:ext cx="8686800" cy="5651521"/>
          </a:xfrm>
        </p:spPr>
        <p:txBody>
          <a:bodyPr/>
          <a:lstStyle/>
          <a:p>
            <a:pPr algn="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В это время все мы дома,   </a:t>
            </a:r>
          </a:p>
          <a:p>
            <a:pPr algn="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Папа с мамою пришли</a:t>
            </a:r>
          </a:p>
          <a:p>
            <a:pPr algn="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Ужин вкусный приготовлен,</a:t>
            </a:r>
          </a:p>
          <a:p>
            <a:pPr algn="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Книжку маме принеси.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C:\Users\Импульс\Desktop\549b88a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571744"/>
            <a:ext cx="3656409" cy="3768730"/>
          </a:xfrm>
          <a:prstGeom prst="rect">
            <a:avLst/>
          </a:prstGeom>
          <a:noFill/>
        </p:spPr>
      </p:pic>
      <p:pic>
        <p:nvPicPr>
          <p:cNvPr id="3077" name="Picture 5" descr="C:\Users\Импульс\Desktop\rech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3571876"/>
            <a:ext cx="4572032" cy="25003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326756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89999">
              <a:srgbClr val="FF0000">
                <a:alpha val="47000"/>
              </a:srgbClr>
            </a:gs>
            <a:gs pos="100000">
              <a:srgbClr val="FF8200"/>
            </a:gs>
          </a:gsLst>
          <a:lin ang="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 descr="C:\Users\Импульс\Desktop\Вече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7166"/>
            <a:ext cx="9028468" cy="5929354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28604"/>
            <a:ext cx="8686800" cy="5651521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Это время, время сна.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Темнота и тишина.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Лишь в углу трещит сверчок,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Прыгнув печи под бочок.</a:t>
            </a:r>
          </a:p>
          <a:p>
            <a:endParaRPr lang="ru-RU" dirty="0"/>
          </a:p>
        </p:txBody>
      </p:sp>
      <p:pic>
        <p:nvPicPr>
          <p:cNvPr id="4098" name="Picture 2" descr="C:\Users\Импульс\Desktop\Новая папка (15)\5459_ee9fe257e9880f0a4ef0d2e67dc41849.p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3214686"/>
            <a:ext cx="4714908" cy="33118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89999">
              <a:srgbClr val="FF0000">
                <a:alpha val="47000"/>
              </a:srgbClr>
            </a:gs>
            <a:gs pos="100000">
              <a:srgbClr val="FF8200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37890" name="Picture 2" descr="C:\Users\Импульс\Desktop\Ноч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-69298"/>
            <a:ext cx="6912768" cy="6927297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5-конечная звезда 9"/>
          <p:cNvSpPr/>
          <p:nvPr/>
        </p:nvSpPr>
        <p:spPr>
          <a:xfrm>
            <a:off x="3857620" y="1071546"/>
            <a:ext cx="1428760" cy="1285884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5-конечная звезда 2"/>
          <p:cNvSpPr/>
          <p:nvPr/>
        </p:nvSpPr>
        <p:spPr>
          <a:xfrm>
            <a:off x="1214414" y="2285992"/>
            <a:ext cx="1428760" cy="1285884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5-конечная звезда 3"/>
          <p:cNvSpPr/>
          <p:nvPr/>
        </p:nvSpPr>
        <p:spPr>
          <a:xfrm>
            <a:off x="4429124" y="4143380"/>
            <a:ext cx="1428760" cy="1285884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6572264" y="2214554"/>
            <a:ext cx="1428760" cy="1285884"/>
          </a:xfrm>
          <a:prstGeom prst="star5">
            <a:avLst/>
          </a:prstGeom>
          <a:solidFill>
            <a:srgbClr val="F18B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675602"/>
      </p:ext>
    </p:extLst>
  </p:cSld>
  <p:clrMapOvr>
    <a:masterClrMapping/>
  </p:clrMapOvr>
  <p:transition advTm="1000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" grpId="0" animBg="1"/>
      <p:bldP spid="4" grpId="0" animBg="1"/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-конечная звезда 2"/>
          <p:cNvSpPr/>
          <p:nvPr/>
        </p:nvSpPr>
        <p:spPr>
          <a:xfrm>
            <a:off x="5292080" y="404664"/>
            <a:ext cx="1008112" cy="864096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5-конечная звезда 3"/>
          <p:cNvSpPr/>
          <p:nvPr/>
        </p:nvSpPr>
        <p:spPr>
          <a:xfrm>
            <a:off x="2771800" y="1425487"/>
            <a:ext cx="1008112" cy="86409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4844887" y="2132856"/>
            <a:ext cx="1008112" cy="864096"/>
          </a:xfrm>
          <a:prstGeom prst="star5">
            <a:avLst/>
          </a:prstGeom>
          <a:solidFill>
            <a:srgbClr val="E638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7704112" y="637591"/>
            <a:ext cx="1008112" cy="86409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7721894" y="2852936"/>
            <a:ext cx="1008112" cy="864096"/>
          </a:xfrm>
          <a:prstGeom prst="star5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1043608" y="3068960"/>
            <a:ext cx="1008112" cy="86409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5101208" y="3933056"/>
            <a:ext cx="1008112" cy="864096"/>
          </a:xfrm>
          <a:prstGeom prst="star5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>
            <a:off x="7222976" y="5013176"/>
            <a:ext cx="1008112" cy="864096"/>
          </a:xfrm>
          <a:prstGeom prst="star5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>
            <a:off x="3799182" y="5553879"/>
            <a:ext cx="1008112" cy="86409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755576" y="5229200"/>
            <a:ext cx="1008112" cy="864096"/>
          </a:xfrm>
          <a:prstGeom prst="star5">
            <a:avLst/>
          </a:prstGeom>
          <a:solidFill>
            <a:srgbClr val="E638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>
            <a:off x="755576" y="561391"/>
            <a:ext cx="1008112" cy="864096"/>
          </a:xfrm>
          <a:prstGeom prst="star5">
            <a:avLst/>
          </a:prstGeom>
          <a:solidFill>
            <a:srgbClr val="E638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-конечная звезда 13"/>
          <p:cNvSpPr/>
          <p:nvPr/>
        </p:nvSpPr>
        <p:spPr>
          <a:xfrm>
            <a:off x="3096816" y="3445091"/>
            <a:ext cx="1008112" cy="864096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5-конечная звезда 14"/>
          <p:cNvSpPr/>
          <p:nvPr/>
        </p:nvSpPr>
        <p:spPr>
          <a:xfrm>
            <a:off x="5854555" y="5955635"/>
            <a:ext cx="288032" cy="353684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5-конечная звезда 20"/>
          <p:cNvSpPr/>
          <p:nvPr/>
        </p:nvSpPr>
        <p:spPr>
          <a:xfrm>
            <a:off x="2290934" y="4737855"/>
            <a:ext cx="288032" cy="275321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5-конечная звезда 21"/>
          <p:cNvSpPr/>
          <p:nvPr/>
        </p:nvSpPr>
        <p:spPr>
          <a:xfrm>
            <a:off x="2578966" y="2996952"/>
            <a:ext cx="288032" cy="275321"/>
          </a:xfrm>
          <a:prstGeom prst="star5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5-конечная звезда 22"/>
          <p:cNvSpPr/>
          <p:nvPr/>
        </p:nvSpPr>
        <p:spPr>
          <a:xfrm>
            <a:off x="179512" y="1364026"/>
            <a:ext cx="288032" cy="275321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5-конечная звезда 24"/>
          <p:cNvSpPr/>
          <p:nvPr/>
        </p:nvSpPr>
        <p:spPr>
          <a:xfrm>
            <a:off x="7243327" y="1820956"/>
            <a:ext cx="288032" cy="275321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5-конечная звезда 25"/>
          <p:cNvSpPr/>
          <p:nvPr/>
        </p:nvSpPr>
        <p:spPr>
          <a:xfrm>
            <a:off x="4874298" y="1138739"/>
            <a:ext cx="288032" cy="275321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5-конечная звезда 26"/>
          <p:cNvSpPr/>
          <p:nvPr/>
        </p:nvSpPr>
        <p:spPr>
          <a:xfrm>
            <a:off x="2416289" y="718118"/>
            <a:ext cx="288032" cy="275321"/>
          </a:xfrm>
          <a:prstGeom prst="star5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5-конечная звезда 28"/>
          <p:cNvSpPr/>
          <p:nvPr/>
        </p:nvSpPr>
        <p:spPr>
          <a:xfrm>
            <a:off x="6934944" y="3496951"/>
            <a:ext cx="288032" cy="275321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5-конечная звезда 29"/>
          <p:cNvSpPr/>
          <p:nvPr/>
        </p:nvSpPr>
        <p:spPr>
          <a:xfrm>
            <a:off x="4101006" y="2974909"/>
            <a:ext cx="288032" cy="275321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5-конечная звезда 30"/>
          <p:cNvSpPr/>
          <p:nvPr/>
        </p:nvSpPr>
        <p:spPr>
          <a:xfrm>
            <a:off x="2262808" y="5955635"/>
            <a:ext cx="288032" cy="275321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5-конечная звезда 31"/>
          <p:cNvSpPr/>
          <p:nvPr/>
        </p:nvSpPr>
        <p:spPr>
          <a:xfrm>
            <a:off x="3600872" y="4797152"/>
            <a:ext cx="288032" cy="275321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5-конечная звезда 32"/>
          <p:cNvSpPr/>
          <p:nvPr/>
        </p:nvSpPr>
        <p:spPr>
          <a:xfrm>
            <a:off x="502701" y="304323"/>
            <a:ext cx="288032" cy="275321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5-конечная звезда 33"/>
          <p:cNvSpPr/>
          <p:nvPr/>
        </p:nvSpPr>
        <p:spPr>
          <a:xfrm>
            <a:off x="6331429" y="2715275"/>
            <a:ext cx="288032" cy="275321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5-конечная звезда 34"/>
          <p:cNvSpPr/>
          <p:nvPr/>
        </p:nvSpPr>
        <p:spPr>
          <a:xfrm>
            <a:off x="8515333" y="2166662"/>
            <a:ext cx="288032" cy="275321"/>
          </a:xfrm>
          <a:prstGeom prst="star5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5-конечная звезда 35"/>
          <p:cNvSpPr/>
          <p:nvPr/>
        </p:nvSpPr>
        <p:spPr>
          <a:xfrm>
            <a:off x="8515333" y="6131497"/>
            <a:ext cx="288032" cy="275321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5-конечная звезда 36"/>
          <p:cNvSpPr/>
          <p:nvPr/>
        </p:nvSpPr>
        <p:spPr>
          <a:xfrm>
            <a:off x="1763688" y="1719874"/>
            <a:ext cx="288032" cy="275321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5-конечная звезда 37"/>
          <p:cNvSpPr/>
          <p:nvPr/>
        </p:nvSpPr>
        <p:spPr>
          <a:xfrm>
            <a:off x="6475445" y="5054959"/>
            <a:ext cx="288032" cy="275321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5-конечная звезда 38"/>
          <p:cNvSpPr/>
          <p:nvPr/>
        </p:nvSpPr>
        <p:spPr>
          <a:xfrm>
            <a:off x="323528" y="3501008"/>
            <a:ext cx="288032" cy="275321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5-конечная звезда 39"/>
          <p:cNvSpPr/>
          <p:nvPr/>
        </p:nvSpPr>
        <p:spPr>
          <a:xfrm>
            <a:off x="3743467" y="580457"/>
            <a:ext cx="288032" cy="275321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5-конечная звезда 40"/>
          <p:cNvSpPr/>
          <p:nvPr/>
        </p:nvSpPr>
        <p:spPr>
          <a:xfrm>
            <a:off x="467544" y="4780384"/>
            <a:ext cx="288032" cy="275321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5-конечная звезда 41"/>
          <p:cNvSpPr/>
          <p:nvPr/>
        </p:nvSpPr>
        <p:spPr>
          <a:xfrm>
            <a:off x="3143240" y="3429000"/>
            <a:ext cx="1008112" cy="864096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5-конечная звезда 42"/>
          <p:cNvSpPr/>
          <p:nvPr/>
        </p:nvSpPr>
        <p:spPr>
          <a:xfrm>
            <a:off x="5357818" y="357166"/>
            <a:ext cx="1008112" cy="864096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072539"/>
      </p:ext>
    </p:extLst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E:\документы\ДЕТСКИЙ САД СОЛНЫШКО\открытое занятие по матем и всё для него\оле\0_90f24_e9a7fd99_S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3020342" cy="4314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E:\документы\ДЕТСКИЙ САД СОЛНЫШКО\открытое занятие по матем и всё для него\оле\349709366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8008" y="5087280"/>
            <a:ext cx="1156320" cy="1156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E:\документы\ДЕТСКИЙ САД СОЛНЫШКО\открытое занятие по матем и всё для него\оле\349709366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687" y="811560"/>
            <a:ext cx="961256" cy="961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E:\документы\ДЕТСКИЙ САД СОЛНЫШКО\открытое занятие по матем и всё для него\оле\349709366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186918"/>
            <a:ext cx="1186298" cy="1186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E:\документы\ДЕТСКИЙ САД СОЛНЫШКО\открытое занятие по матем и всё для него\оле\349709366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75928"/>
            <a:ext cx="880864" cy="880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E:\документы\ДЕТСКИЙ САД СОЛНЫШКО\открытое занятие по матем и всё для него\оле\349709366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850" y="3676650"/>
            <a:ext cx="1044302" cy="1044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E:\документы\ДЕТСКИЙ САД СОЛНЫШКО\открытое занятие по матем и всё для него\оле\0_90f24_e9a7fd99_S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306" y="-1107504"/>
            <a:ext cx="3020342" cy="4314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E:\документы\ДЕТСКИЙ САД СОЛНЫШКО\открытое занятие по матем и всё для него\оле\488297847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022773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E:\документы\ДЕТСКИЙ САД СОЛНЫШКО\открытое занятие по матем и всё для него\оле\488297847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150" y="5087280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 descr="E:\документы\ДЕТСКИЙ САД СОЛНЫШКО\открытое занятие по матем и всё для него\оле\488297847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5446" y="3105150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E:\документы\ДЕТСКИЙ САД СОЛНЫШКО\открытое занятие по матем и всё для него\оле\0_90ef2_78c72ce4_S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358" y="4310027"/>
            <a:ext cx="1838491" cy="2206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 descr="E:\документы\ДЕТСКИЙ САД СОЛНЫШКО\открытое занятие по матем и всё для него\оле\0_90ef2_78c72ce4_S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4508293"/>
            <a:ext cx="1673269" cy="2007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E:\документы\ДЕТСКИЙ САД СОЛНЫШКО\открытое занятие по матем и всё для него\оле\0_90ef2_78c72ce4_S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4138" y="0"/>
            <a:ext cx="2274627" cy="2729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7" name="Picture 15" descr="E:\документы\ДЕТСКИЙ САД СОЛНЫШКО\открытое занятие по матем и всё для него\оле\0_90ef2_78c72ce4_S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8081" y="4488252"/>
            <a:ext cx="2013370" cy="2416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E:\документы\ДЕТСКИЙ САД СОЛНЫШКО\открытое занятие по матем и всё для него\оле\0_90ef2_78c72ce4_S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0175" y="-329961"/>
            <a:ext cx="1960612" cy="2352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E:\документы\ДЕТСКИЙ САД СОЛНЫШКО\открытое занятие по матем и всё для него\оле\0_90ef2_78c72ce4_S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3696" y="2130687"/>
            <a:ext cx="1794305" cy="2153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1" name="Picture 19" descr="E:\документы\ДЕТСКИЙ САД СОЛНЫШКО\открытое занятие по матем и всё для него\оле\0_90ef2_78c72ce4_S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1833902"/>
            <a:ext cx="2118746" cy="2542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E:\документы\ДЕТСКИЙ САД СОЛНЫШКО\открытое занятие по матем и всё для него\оле\488297847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5878" y="2272878"/>
            <a:ext cx="1632372" cy="1632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14" descr="E:\документы\ДЕТСКИЙ САД СОЛНЫШКО\открытое занятие по матем и всё для него\оле\488297847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111" y="5225628"/>
            <a:ext cx="1632372" cy="1632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14" descr="E:\документы\ДЕТСКИЙ САД СОЛНЫШКО\открытое занятие по матем и всё для него\оле\488297847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1696" y="3015058"/>
            <a:ext cx="1632372" cy="1632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14" descr="E:\документы\ДЕТСКИЙ САД СОЛНЫШКО\открытое занятие по матем и всё для него\оле\488297847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90401"/>
            <a:ext cx="1632372" cy="1632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14" descr="E:\документы\ДЕТСКИЙ САД СОЛНЫШКО\открытое занятие по матем и всё для него\оле\488297847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448" y="-4626"/>
            <a:ext cx="1632372" cy="1632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6" descr="E:\документы\ДЕТСКИЙ САД СОЛНЫШКО\открытое занятие по матем и всё для него\оле\349709366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8243" y="847644"/>
            <a:ext cx="1186298" cy="1186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E:\документы\ДЕТСКИЙ САД СОЛНЫШКО\открытое занятие по матем и всё для него\оле\823205625.gif"/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8636" y="2419706"/>
            <a:ext cx="1779095" cy="1779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15" descr="E:\документы\ДЕТСКИЙ САД СОЛНЫШКО\открытое занятие по матем и всё для него\оле\823205625.gif"/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8895" y="-338302"/>
            <a:ext cx="1779095" cy="1779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15" descr="E:\документы\ДЕТСКИЙ САД СОЛНЫШКО\открытое занятие по матем и всё для него\оле\823205625.gif"/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3932" y="4109114"/>
            <a:ext cx="1779095" cy="1779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15" descr="E:\документы\ДЕТСКИЙ САД СОЛНЫШКО\открытое занятие по матем и всё для него\оле\823205625.gif"/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1100" y="5152266"/>
            <a:ext cx="1779095" cy="1779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15" descr="E:\документы\ДЕТСКИЙ САД СОЛНЫШКО\открытое занятие по матем и всё для него\оле\823205625.gif"/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171" y="3784435"/>
            <a:ext cx="1779095" cy="1779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19" descr="E:\документы\ДЕТСКИЙ САД СОЛНЫШКО\открытое занятие по матем и всё для него\оле\0_90ef2_78c72ce4_S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030" y="2513187"/>
            <a:ext cx="2118746" cy="2542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19" descr="E:\документы\ДЕТСКИЙ САД СОЛНЫШКО\открытое занятие по матем и всё для него\оле\0_90ef2_78c72ce4_S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188" y="4324349"/>
            <a:ext cx="2118746" cy="2542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E:\документы\ДЕТСКИЙ САД СОЛНЫШКО\открытое занятие по матем и всё для него\оле\0_90ef3_eaa7f0d9_S.gif"/>
          <p:cNvPicPr>
            <a:picLocks noChangeAspect="1" noChangeArrowheads="1" noCrop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850" y="-740995"/>
            <a:ext cx="4066365" cy="4066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16" descr="E:\документы\ДЕТСКИЙ САД СОЛНЫШКО\открытое занятие по матем и всё для него\оле\0_90ef3_eaa7f0d9_S.gif"/>
          <p:cNvPicPr>
            <a:picLocks noChangeAspect="1" noChangeArrowheads="1" noCrop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468" y="-22841"/>
            <a:ext cx="4066365" cy="4066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16" descr="E:\документы\ДЕТСКИЙ САД СОЛНЫШКО\открытое занятие по матем и всё для него\оле\0_90ef3_eaa7f0d9_S.gif"/>
          <p:cNvPicPr>
            <a:picLocks noChangeAspect="1" noChangeArrowheads="1" noCrop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9696" y="330280"/>
            <a:ext cx="4066365" cy="4066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16" descr="E:\документы\ДЕТСКИЙ САД СОЛНЫШКО\открытое занятие по матем и всё для него\оле\0_90ef3_eaa7f0d9_S.gif"/>
          <p:cNvPicPr>
            <a:picLocks noChangeAspect="1" noChangeArrowheads="1" noCrop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5226" y="3207270"/>
            <a:ext cx="4066365" cy="4066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16" descr="E:\документы\ДЕТСКИЙ САД СОЛНЫШКО\открытое занятие по матем и всё для него\оле\0_90ef3_eaa7f0d9_S.gif"/>
          <p:cNvPicPr>
            <a:picLocks noChangeAspect="1" noChangeArrowheads="1" noCrop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8915" y="1276070"/>
            <a:ext cx="4066365" cy="4066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16" descr="E:\документы\ДЕТСКИЙ САД СОЛНЫШКО\открытое занятие по матем и всё для него\оле\0_90ef3_eaa7f0d9_S.gif"/>
          <p:cNvPicPr>
            <a:picLocks noChangeAspect="1" noChangeArrowheads="1" noCrop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728" y="2349463"/>
            <a:ext cx="4066365" cy="3023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783336"/>
      </p:ext>
    </p:extLst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E:\документы\ДЕТСКИЙ САД СОЛНЫШКО\открытое занятие по матем и всё для него\оле\367522480 - копия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93" y="11520"/>
            <a:ext cx="1887885" cy="2008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E:\документы\ДЕТСКИЙ САД СОЛНЫШКО\открытое занятие по матем и всё для него\оле\367522480 - копия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2927" y="2636912"/>
            <a:ext cx="2030626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E:\документы\ДЕТСКИЙ САД СОЛНЫШКО\открытое занятие по матем и всё для него\оле\367522480 - копия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40" y="3483538"/>
            <a:ext cx="1816838" cy="1932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E:\документы\ДЕТСКИЙ САД СОЛНЫШКО\открытое занятие по матем и всё для него\оле\367522480 - копия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149549"/>
            <a:ext cx="2156324" cy="2293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E:\документы\ДЕТСКИЙ САД СОЛНЫШКО\открытое занятие по матем и всё для него\оле\367522480 - копия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077072"/>
            <a:ext cx="17907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E:\документы\ДЕТСКИЙ САД СОЛНЫШКО\открытое занятие по матем и всё для него\оле\367522480 - копия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5473" y="4058546"/>
            <a:ext cx="17907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E:\документы\ДЕТСКИЙ САД СОЛНЫШКО\открытое занятие по матем и всё для него\оле\367522480 - копия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914" y="-285960"/>
            <a:ext cx="2120984" cy="2256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E:\документы\ДЕТСКИЙ САД СОЛНЫШКО\открытое занятие по матем и всё для него\оле\367522480 - копия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0669" y="975792"/>
            <a:ext cx="1962938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E:\документы\ДЕТСКИЙ САД СОЛНЫШКО\открытое занятие по матем и всё для него\оле\0_90ef2_78c72ce4_S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70012"/>
            <a:ext cx="2739990" cy="3287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E:\документы\ДЕТСКИЙ САД СОЛНЫШКО\открытое занятие по матем и всё для него\оле\0_90ef2_78c72ce4_S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93" y="117647"/>
            <a:ext cx="2284140" cy="3382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E:\документы\ДЕТСКИЙ САД СОЛНЫШКО\открытое занятие по матем и всё для него\оле\0_90ef2_78c72ce4_S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6955" y="748280"/>
            <a:ext cx="2580417" cy="309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E:\документы\ДЕТСКИЙ САД СОЛНЫШКО\открытое занятие по матем и всё для него\оле\0_90ef2_78c72ce4_S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1930" y="3633544"/>
            <a:ext cx="2295836" cy="2755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E:\документы\ДЕТСКИЙ САД СОЛНЫШКО\открытое занятие по матем и всё для него\оле\0_90ef2_78c72ce4_S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240" y="3969112"/>
            <a:ext cx="2592288" cy="3110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E:\документы\ДЕТСКИЙ САД СОЛНЫШКО\открытое занятие по матем и всё для него\оле\0_90ef2_78c72ce4_S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8528" y="117647"/>
            <a:ext cx="2423845" cy="2908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3" name="Picture 19" descr="E:\документы\ДЕТСКИЙ САД СОЛНЫШКО\открытое занятие по матем и всё для него\оле\0_90ef2_78c72ce4_S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1437" y="728227"/>
            <a:ext cx="2323363" cy="2788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:\документы\ДЕТСКИЙ САД СОЛНЫШКО\открытое занятие по матем и всё для него\оле\0_90ef3_eaa7f0d9_S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559" y="-995983"/>
            <a:ext cx="3676412" cy="3676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E:\документы\ДЕТСКИЙ САД СОЛНЫШКО\открытое занятие по матем и всё для него\оле\0_90ef3_eaa7f0d9_S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79" y="-624316"/>
            <a:ext cx="2705085" cy="2705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E:\документы\ДЕТСКИЙ САД СОЛНЫШКО\открытое занятие по матем и всё для него\оле\0_90ef3_eaa7f0d9_S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8495" y="1311888"/>
            <a:ext cx="4104456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E:\документы\ДЕТСКИЙ САД СОЛНЫШКО\открытое занятие по матем и всё для него\оле\0_90ef3_eaa7f0d9_S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3395" y="4365104"/>
            <a:ext cx="3605133" cy="3605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E:\документы\ДЕТСКИЙ САД СОЛНЫШКО\открытое занятие по матем и всё для него\оле\0_90ef3_eaa7f0d9_S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4906" y="1936568"/>
            <a:ext cx="3816424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E:\документы\ДЕТСКИЙ САД СОЛНЫШКО\открытое занятие по матем и всё для него\оле\0_90ef3_eaa7f0d9_S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0920" y="4428846"/>
            <a:ext cx="3639059" cy="3639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83906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free-sparkling-stars-on-blue-night-background_52-985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ПЕСНЯ О ВОЛШЕБНИК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891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Импульс\Desktop\thumb_l_26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Zvuki_SHantarama_-_Polet_dushi_(xMuz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536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Импульс\Desktop\zoom_DLC-1349_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0500" y="-1333500"/>
            <a:ext cx="9525000" cy="9525000"/>
          </a:xfrm>
          <a:prstGeom prst="rect">
            <a:avLst/>
          </a:prstGeom>
          <a:noFill/>
        </p:spPr>
      </p:pic>
      <p:pic>
        <p:nvPicPr>
          <p:cNvPr id="1026" name="Picture 2" descr="C:\Users\Импульс\Desktop\hello_html_m1f83147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3048000"/>
            <a:ext cx="28575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free-sparkling-stars-on-blue-night-background_52-985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мпульс\Desktop\28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pic>
        <p:nvPicPr>
          <p:cNvPr id="6" name="МИНУС - Облака, белогривые лошадки (remix) (-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449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free-sparkling-stars-on-blue-night-background_52-985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10000"/>
              </a:schemeClr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5-конечная звезда 9"/>
          <p:cNvSpPr/>
          <p:nvPr/>
        </p:nvSpPr>
        <p:spPr>
          <a:xfrm>
            <a:off x="2500298" y="1857364"/>
            <a:ext cx="1428760" cy="1285884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675602"/>
      </p:ext>
    </p:extLst>
  </p:cSld>
  <p:clrMapOvr>
    <a:masterClrMapping/>
  </p:clrMapOvr>
  <p:transition advTm="1000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1"/>
          <p:cNvGrpSpPr>
            <a:grpSpLocks/>
          </p:cNvGrpSpPr>
          <p:nvPr/>
        </p:nvGrpSpPr>
        <p:grpSpPr bwMode="auto">
          <a:xfrm>
            <a:off x="3779912" y="2276871"/>
            <a:ext cx="1630363" cy="1571625"/>
            <a:chOff x="340" y="1253"/>
            <a:chExt cx="635" cy="590"/>
          </a:xfrm>
        </p:grpSpPr>
        <p:sp>
          <p:nvSpPr>
            <p:cNvPr id="3" name="AutoShape 52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" name="AutoShape 53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8" name="МУЗЫКА К ГИМНАСТИКЕ ДЛЯ ГЛАЗ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989041"/>
      </p:ext>
    </p:extLst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5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4BD0FF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51"/>
          <p:cNvGrpSpPr>
            <a:grpSpLocks/>
          </p:cNvGrpSpPr>
          <p:nvPr/>
        </p:nvGrpSpPr>
        <p:grpSpPr bwMode="auto">
          <a:xfrm>
            <a:off x="69405" y="-25791"/>
            <a:ext cx="1630363" cy="1571625"/>
            <a:chOff x="340" y="1253"/>
            <a:chExt cx="635" cy="590"/>
          </a:xfrm>
        </p:grpSpPr>
        <p:sp>
          <p:nvSpPr>
            <p:cNvPr id="19" name="AutoShape 52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" name="AutoShape 53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8" name="Group 51"/>
          <p:cNvGrpSpPr>
            <a:grpSpLocks/>
          </p:cNvGrpSpPr>
          <p:nvPr/>
        </p:nvGrpSpPr>
        <p:grpSpPr bwMode="auto">
          <a:xfrm>
            <a:off x="73907" y="1268760"/>
            <a:ext cx="1630363" cy="1571625"/>
            <a:chOff x="340" y="1253"/>
            <a:chExt cx="635" cy="590"/>
          </a:xfrm>
        </p:grpSpPr>
        <p:sp>
          <p:nvSpPr>
            <p:cNvPr id="39" name="AutoShape 52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0" name="AutoShape 53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1" name="Group 51"/>
          <p:cNvGrpSpPr>
            <a:grpSpLocks/>
          </p:cNvGrpSpPr>
          <p:nvPr/>
        </p:nvGrpSpPr>
        <p:grpSpPr bwMode="auto">
          <a:xfrm>
            <a:off x="7510348" y="-99688"/>
            <a:ext cx="1630363" cy="1571625"/>
            <a:chOff x="340" y="1253"/>
            <a:chExt cx="635" cy="590"/>
          </a:xfrm>
        </p:grpSpPr>
        <p:sp>
          <p:nvSpPr>
            <p:cNvPr id="42" name="AutoShape 52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3" name="AutoShape 53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7" name="Group 51"/>
          <p:cNvGrpSpPr>
            <a:grpSpLocks/>
          </p:cNvGrpSpPr>
          <p:nvPr/>
        </p:nvGrpSpPr>
        <p:grpSpPr bwMode="auto">
          <a:xfrm>
            <a:off x="69404" y="2822773"/>
            <a:ext cx="1630363" cy="1571625"/>
            <a:chOff x="340" y="1253"/>
            <a:chExt cx="635" cy="590"/>
          </a:xfrm>
        </p:grpSpPr>
        <p:sp>
          <p:nvSpPr>
            <p:cNvPr id="48" name="AutoShape 52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" name="AutoShape 53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0" name="Group 51"/>
          <p:cNvGrpSpPr>
            <a:grpSpLocks/>
          </p:cNvGrpSpPr>
          <p:nvPr/>
        </p:nvGrpSpPr>
        <p:grpSpPr bwMode="auto">
          <a:xfrm>
            <a:off x="7510348" y="1341386"/>
            <a:ext cx="1630363" cy="1571625"/>
            <a:chOff x="340" y="1253"/>
            <a:chExt cx="635" cy="590"/>
          </a:xfrm>
        </p:grpSpPr>
        <p:sp>
          <p:nvSpPr>
            <p:cNvPr id="51" name="AutoShape 52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2" name="AutoShape 53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3" name="Group 51"/>
          <p:cNvGrpSpPr>
            <a:grpSpLocks/>
          </p:cNvGrpSpPr>
          <p:nvPr/>
        </p:nvGrpSpPr>
        <p:grpSpPr bwMode="auto">
          <a:xfrm>
            <a:off x="7480081" y="2758672"/>
            <a:ext cx="1630363" cy="1571625"/>
            <a:chOff x="340" y="1253"/>
            <a:chExt cx="635" cy="590"/>
          </a:xfrm>
        </p:grpSpPr>
        <p:sp>
          <p:nvSpPr>
            <p:cNvPr id="54" name="AutoShape 52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5" name="AutoShape 53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1" name="Group 51"/>
          <p:cNvGrpSpPr>
            <a:grpSpLocks/>
          </p:cNvGrpSpPr>
          <p:nvPr/>
        </p:nvGrpSpPr>
        <p:grpSpPr bwMode="auto">
          <a:xfrm>
            <a:off x="73907" y="-99689"/>
            <a:ext cx="1630363" cy="1571625"/>
            <a:chOff x="340" y="1253"/>
            <a:chExt cx="635" cy="590"/>
          </a:xfrm>
        </p:grpSpPr>
        <p:sp>
          <p:nvSpPr>
            <p:cNvPr id="22" name="AutoShape 52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AutoShape 53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5" name="Group 51"/>
          <p:cNvGrpSpPr>
            <a:grpSpLocks/>
          </p:cNvGrpSpPr>
          <p:nvPr/>
        </p:nvGrpSpPr>
        <p:grpSpPr bwMode="auto">
          <a:xfrm>
            <a:off x="90667" y="4167124"/>
            <a:ext cx="1630363" cy="1571625"/>
            <a:chOff x="340" y="1253"/>
            <a:chExt cx="635" cy="590"/>
          </a:xfrm>
        </p:grpSpPr>
        <p:sp>
          <p:nvSpPr>
            <p:cNvPr id="46" name="AutoShape 52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" name="AutoShape 53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7" name="Group 51"/>
          <p:cNvGrpSpPr>
            <a:grpSpLocks/>
          </p:cNvGrpSpPr>
          <p:nvPr/>
        </p:nvGrpSpPr>
        <p:grpSpPr bwMode="auto">
          <a:xfrm>
            <a:off x="73907" y="5517232"/>
            <a:ext cx="1630363" cy="1571625"/>
            <a:chOff x="340" y="1253"/>
            <a:chExt cx="635" cy="590"/>
          </a:xfrm>
        </p:grpSpPr>
        <p:sp>
          <p:nvSpPr>
            <p:cNvPr id="58" name="AutoShape 52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9" name="AutoShape 53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0" name="Group 51"/>
          <p:cNvGrpSpPr>
            <a:grpSpLocks/>
          </p:cNvGrpSpPr>
          <p:nvPr/>
        </p:nvGrpSpPr>
        <p:grpSpPr bwMode="auto">
          <a:xfrm>
            <a:off x="7480080" y="4167124"/>
            <a:ext cx="1630363" cy="1571625"/>
            <a:chOff x="340" y="1253"/>
            <a:chExt cx="635" cy="590"/>
          </a:xfrm>
        </p:grpSpPr>
        <p:sp>
          <p:nvSpPr>
            <p:cNvPr id="61" name="AutoShape 52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" name="AutoShape 53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3" name="Group 51"/>
          <p:cNvGrpSpPr>
            <a:grpSpLocks/>
          </p:cNvGrpSpPr>
          <p:nvPr/>
        </p:nvGrpSpPr>
        <p:grpSpPr bwMode="auto">
          <a:xfrm>
            <a:off x="7513637" y="5502192"/>
            <a:ext cx="1630363" cy="1643632"/>
            <a:chOff x="340" y="1253"/>
            <a:chExt cx="635" cy="590"/>
          </a:xfrm>
        </p:grpSpPr>
        <p:sp>
          <p:nvSpPr>
            <p:cNvPr id="64" name="AutoShape 52"/>
            <p:cNvSpPr>
              <a:spLocks noChangeArrowheads="1"/>
            </p:cNvSpPr>
            <p:nvPr/>
          </p:nvSpPr>
          <p:spPr bwMode="auto">
            <a:xfrm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5" name="AutoShape 53"/>
            <p:cNvSpPr>
              <a:spLocks noChangeArrowheads="1"/>
            </p:cNvSpPr>
            <p:nvPr/>
          </p:nvSpPr>
          <p:spPr bwMode="auto">
            <a:xfrm rot="2241328">
              <a:off x="340" y="1253"/>
              <a:ext cx="635" cy="590"/>
            </a:xfrm>
            <a:prstGeom prst="star4">
              <a:avLst>
                <a:gd name="adj" fmla="val 125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80008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682011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95 -0.00092 L 0.81371 -0.01087 " pathEditMode="relative" rAng="0" ptsTypes="AA">
                                      <p:cBhvr>
                                        <p:cTn id="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024" y="-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50"/>
                            </p:stCondLst>
                            <p:childTnLst>
                              <p:par>
                                <p:cTn id="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50694E-6 L -0.81198 0.18987 " pathEditMode="relative" rAng="0" ptsTypes="AA">
                                      <p:cBhvr>
                                        <p:cTn id="9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608" y="94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1 -0.00948 L 0.82916 0.01249 " pathEditMode="relative" rAng="0" ptsTypes="AA">
                                      <p:cBhvr>
                                        <p:cTn id="12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389" y="10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250"/>
                            </p:stCondLst>
                            <p:childTnLst>
                              <p:par>
                                <p:cTn id="1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61887E-6 L -0.83594 0.20883 " pathEditMode="relative" rAng="0" ptsTypes="AA">
                                      <p:cBhvr>
                                        <p:cTn id="15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806" y="104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222 -0.00694 L 0.79844 -0.01203 " pathEditMode="relative" rAng="0" ptsTypes="AA">
                                      <p:cBhvr>
                                        <p:cTn id="18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024" y="-2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750"/>
                            </p:stCondLst>
                            <p:childTnLst>
                              <p:par>
                                <p:cTn id="2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98 -0.00278 L -0.82066 0.20074 " pathEditMode="relative" rAng="0" ptsTypes="AA">
                                      <p:cBhvr>
                                        <p:cTn id="21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434" y="101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70028E-8 L 0.8151 -0.00786 " pathEditMode="relative" rAng="0" ptsTypes="AA">
                                      <p:cBhvr>
                                        <p:cTn id="24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747" y="-3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250"/>
                            </p:stCondLst>
                            <p:childTnLst>
                              <p:par>
                                <p:cTn id="2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95 -0.00787 L -0.81753 0.20027 " pathEditMode="relative" rAng="0" ptsTypes="AA">
                                      <p:cBhvr>
                                        <p:cTn id="27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233" y="104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64 0.0037 L 0.8125 -0.00578 " pathEditMode="relative" rAng="0" ptsTypes="AA">
                                      <p:cBhvr>
                                        <p:cTn id="30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007" y="-4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2174</TotalTime>
  <Words>98</Words>
  <Application>Microsoft Office PowerPoint</Application>
  <PresentationFormat>Экран (4:3)</PresentationFormat>
  <Paragraphs>18</Paragraphs>
  <Slides>31</Slides>
  <Notes>0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оля</dc:creator>
  <cp:lastModifiedBy>User</cp:lastModifiedBy>
  <cp:revision>269</cp:revision>
  <dcterms:created xsi:type="dcterms:W3CDTF">2015-02-07T19:29:17Z</dcterms:created>
  <dcterms:modified xsi:type="dcterms:W3CDTF">2017-11-15T18:57:07Z</dcterms:modified>
</cp:coreProperties>
</file>