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60000"/>
                <a:lumOff val="4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prstGeom prst="doubleWave">
            <a:avLst/>
          </a:prstGeo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</a:rPr>
              <a:t>Зимующие и перелетные птицы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о\Desktop\download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4420918" cy="2484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29200" y="4572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Отлет птиц в теплые края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7171" name="Picture 3" descr="C:\Users\ло\Desktop\1s(1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590800"/>
            <a:ext cx="6448425" cy="4044950"/>
          </a:xfrm>
          <a:prstGeom prst="rect">
            <a:avLst/>
          </a:prstGeom>
          <a:noFill/>
        </p:spPr>
      </p:pic>
      <p:sp>
        <p:nvSpPr>
          <p:cNvPr id="7" name="Стрелка вниз 6"/>
          <p:cNvSpPr/>
          <p:nvPr/>
        </p:nvSpPr>
        <p:spPr>
          <a:xfrm>
            <a:off x="7239000" y="1066800"/>
            <a:ext cx="504000" cy="8640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4495800" y="914400"/>
            <a:ext cx="1116000" cy="504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00200" y="4343400"/>
            <a:ext cx="6400800" cy="20574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rgbClr val="FFFF00"/>
                </a:solidFill>
              </a:rPr>
              <a:t>Губанова Е.Н. воспитатель 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</a:rPr>
              <a:t>МКДОУ д./с «Березка»</a:t>
            </a:r>
          </a:p>
          <a:p>
            <a:pPr algn="r"/>
            <a:endParaRPr lang="ru-RU" dirty="0" smtClean="0">
              <a:solidFill>
                <a:srgbClr val="FFFF00"/>
              </a:solidFill>
            </a:endParaRPr>
          </a:p>
          <a:p>
            <a:pPr algn="r"/>
            <a:endParaRPr lang="ru-RU" dirty="0" smtClean="0">
              <a:solidFill>
                <a:srgbClr val="FFFF00"/>
              </a:solidFill>
            </a:endParaRPr>
          </a:p>
          <a:p>
            <a:pPr algn="r"/>
            <a:endParaRPr lang="ru-RU" dirty="0" smtClean="0">
              <a:solidFill>
                <a:srgbClr val="FFFF00"/>
              </a:solidFill>
            </a:endParaRPr>
          </a:p>
          <a:p>
            <a:r>
              <a:rPr lang="ru-RU" sz="1900" dirty="0" smtClean="0">
                <a:solidFill>
                  <a:srgbClr val="00B0F0"/>
                </a:solidFill>
              </a:rPr>
              <a:t>Источник информации: интернет - ресурсы</a:t>
            </a:r>
            <a:endParaRPr lang="ru-RU" sz="19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Зимующие птицы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ло\Desktop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2133600"/>
            <a:ext cx="3623488" cy="3733800"/>
          </a:xfrm>
          <a:prstGeom prst="rect">
            <a:avLst/>
          </a:prstGeom>
          <a:noFill/>
        </p:spPr>
      </p:pic>
      <p:pic>
        <p:nvPicPr>
          <p:cNvPr id="1027" name="Picture 3" descr="C:\Users\ло\Desktop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71800"/>
            <a:ext cx="4168826" cy="350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5000" y="2438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Воробей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86600" y="3124200"/>
            <a:ext cx="15506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Снегирь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ло\Desktop\download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2400" y="381000"/>
            <a:ext cx="3737163" cy="5616000"/>
          </a:xfrm>
          <a:prstGeom prst="rect">
            <a:avLst/>
          </a:prstGeom>
          <a:noFill/>
        </p:spPr>
      </p:pic>
      <p:pic>
        <p:nvPicPr>
          <p:cNvPr id="2051" name="Picture 3" descr="C:\Users\ло\Desktop\download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4672" y="1752600"/>
            <a:ext cx="5139328" cy="342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419600" y="2057400"/>
            <a:ext cx="1275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Сорока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5410200"/>
            <a:ext cx="1076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Дятел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о\Desktop\download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429671" cy="3348000"/>
          </a:xfrm>
          <a:prstGeom prst="rect">
            <a:avLst/>
          </a:prstGeom>
          <a:noFill/>
        </p:spPr>
      </p:pic>
      <p:pic>
        <p:nvPicPr>
          <p:cNvPr id="3075" name="Picture 3" descr="C:\Users\ло\Desktop\download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429000"/>
            <a:ext cx="4777964" cy="316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19400" y="3810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ворона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3657600"/>
            <a:ext cx="10450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Голубь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Picture 4" descr="C:\Users\ло\Desktop\images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04800"/>
            <a:ext cx="4165562" cy="277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81600" y="457200"/>
            <a:ext cx="1127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синица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о\Desktop\download (1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4" y="152400"/>
            <a:ext cx="4192390" cy="3852000"/>
          </a:xfrm>
          <a:prstGeom prst="rect">
            <a:avLst/>
          </a:prstGeom>
          <a:noFill/>
        </p:spPr>
      </p:pic>
      <p:pic>
        <p:nvPicPr>
          <p:cNvPr id="8195" name="Picture 3" descr="C:\Users\ло\Desktop\download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895601"/>
            <a:ext cx="4680000" cy="31143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53000" y="533400"/>
            <a:ext cx="4934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Снегири питаются: семечками,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 хлебом, ягодами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3581400" y="762000"/>
            <a:ext cx="1283208" cy="61200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04801" y="50292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Синички любят сало!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352800" y="5029200"/>
            <a:ext cx="1296000" cy="648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ло\Desktop\images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7" y="228600"/>
            <a:ext cx="5045865" cy="2952000"/>
          </a:xfrm>
          <a:prstGeom prst="rect">
            <a:avLst/>
          </a:prstGeom>
          <a:noFill/>
        </p:spPr>
      </p:pic>
      <p:pic>
        <p:nvPicPr>
          <p:cNvPr id="9220" name="Picture 4" descr="C:\Users\ло\Desktop\download (1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981200"/>
            <a:ext cx="3744000" cy="3727350"/>
          </a:xfrm>
          <a:prstGeom prst="rect">
            <a:avLst/>
          </a:prstGeom>
          <a:noFill/>
        </p:spPr>
      </p:pic>
      <p:pic>
        <p:nvPicPr>
          <p:cNvPr id="9221" name="Picture 5" descr="C:\Users\ло\Desktop\zimuiushchiie_ptitsy1.png"/>
          <p:cNvPicPr>
            <a:picLocks noChangeAspect="1" noChangeArrowheads="1"/>
          </p:cNvPicPr>
          <p:nvPr/>
        </p:nvPicPr>
        <p:blipFill>
          <a:blip r:embed="rId4">
            <a:lum/>
          </a:blip>
          <a:srcRect/>
          <a:stretch>
            <a:fillRect/>
          </a:stretch>
        </p:blipFill>
        <p:spPr bwMode="auto">
          <a:xfrm>
            <a:off x="914400" y="3657600"/>
            <a:ext cx="3871123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Перелетные птицы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ло\Desktop\download (7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371600"/>
            <a:ext cx="4407170" cy="2772000"/>
          </a:xfrm>
          <a:prstGeom prst="rect">
            <a:avLst/>
          </a:prstGeom>
          <a:noFill/>
        </p:spPr>
      </p:pic>
      <p:pic>
        <p:nvPicPr>
          <p:cNvPr id="4099" name="Picture 3" descr="C:\Users\ло\Desktop\download (8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352800"/>
            <a:ext cx="4435721" cy="2484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43200" y="13716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лебедь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365760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Утка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ло\Desktop\download (9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037200" cy="3024000"/>
          </a:xfrm>
          <a:prstGeom prst="rect">
            <a:avLst/>
          </a:prstGeom>
          <a:noFill/>
        </p:spPr>
      </p:pic>
      <p:pic>
        <p:nvPicPr>
          <p:cNvPr id="5123" name="Picture 3" descr="C:\Users\ло\Desktop\images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0366" y="533400"/>
            <a:ext cx="4373634" cy="327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81599" y="3200400"/>
            <a:ext cx="1905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Кукушка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4572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Скворец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124" name="Picture 4" descr="C:\Users\ло\Desktop\download 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3505200"/>
            <a:ext cx="4510853" cy="3096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43000" y="6019800"/>
            <a:ext cx="1326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ласточка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ло\Desktop\download (1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663968" cy="313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7200" y="2743200"/>
            <a:ext cx="99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грач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6147" name="Picture 3" descr="C:\Users\ло\Desktop\images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396" y="3581400"/>
            <a:ext cx="4522153" cy="3132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3000" y="3733800"/>
            <a:ext cx="709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Гусь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6148" name="Picture 4" descr="C:\Users\ло\Desktop\images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81000"/>
            <a:ext cx="3484940" cy="6012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562600" y="5638800"/>
            <a:ext cx="13608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Журавль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62</Words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Зимующие и перелетные птицы</vt:lpstr>
      <vt:lpstr>Зимующие птицы</vt:lpstr>
      <vt:lpstr>Слайд 3</vt:lpstr>
      <vt:lpstr>Слайд 4</vt:lpstr>
      <vt:lpstr>Слайд 5</vt:lpstr>
      <vt:lpstr>Слайд 6</vt:lpstr>
      <vt:lpstr>Перелетные птицы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и перелетные птицы</dc:title>
  <dc:creator>ло</dc:creator>
  <cp:lastModifiedBy>ло</cp:lastModifiedBy>
  <cp:revision>10</cp:revision>
  <dcterms:created xsi:type="dcterms:W3CDTF">2016-11-16T15:21:46Z</dcterms:created>
  <dcterms:modified xsi:type="dcterms:W3CDTF">2016-11-16T16:56:30Z</dcterms:modified>
</cp:coreProperties>
</file>