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9" r:id="rId2"/>
    <p:sldId id="257" r:id="rId3"/>
    <p:sldId id="258" r:id="rId4"/>
    <p:sldId id="256" r:id="rId5"/>
    <p:sldId id="260" r:id="rId6"/>
    <p:sldId id="264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12/19/2017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12/19/2017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12/19/2017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12/19/2017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12/19/2017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12/19/2017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12/19/2017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12/19/2017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12/19/2017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12/19/2017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12/19/2017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12/19/2017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Ольга\Desktop\я расту\349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313" y="228600"/>
            <a:ext cx="8720127" cy="6400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Ольга\Desktop\я расту\физкультур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0796" y="228600"/>
            <a:ext cx="8529366" cy="6324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Ольга\Desktop\я расту\52_12_38_29_14cl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188" y="228600"/>
            <a:ext cx="8809130" cy="6248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Ольга\Desktop\я расту\599323_zakalivanie-kartinki-dlya-dete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5384" y="228601"/>
            <a:ext cx="8650016" cy="64281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Ольга\Desktop\я расту\cshr0ju-00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9000" y="0"/>
            <a:ext cx="2786225" cy="3473542"/>
          </a:xfrm>
          <a:prstGeom prst="rect">
            <a:avLst/>
          </a:prstGeom>
          <a:noFill/>
        </p:spPr>
      </p:pic>
      <p:pic>
        <p:nvPicPr>
          <p:cNvPr id="5123" name="Picture 3" descr="C:\Users\Ольга\Desktop\я расту\doc-ba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14800" y="3657600"/>
            <a:ext cx="3909399" cy="2898236"/>
          </a:xfrm>
          <a:prstGeom prst="rect">
            <a:avLst/>
          </a:prstGeom>
          <a:noFill/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152400"/>
            <a:ext cx="3153092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67400" y="381000"/>
            <a:ext cx="2857500" cy="300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524000" y="3581400"/>
            <a:ext cx="2133600" cy="3033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52400"/>
            <a:ext cx="8839200" cy="6394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399" y="152400"/>
            <a:ext cx="8816529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14</TotalTime>
  <Words>0</Words>
  <PresentationFormat>Экран (4:3)</PresentationFormat>
  <Paragraphs>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Ольга</cp:lastModifiedBy>
  <cp:revision>3</cp:revision>
  <dcterms:created xsi:type="dcterms:W3CDTF">2017-12-13T05:04:42Z</dcterms:created>
  <dcterms:modified xsi:type="dcterms:W3CDTF">2017-12-19T15:52:55Z</dcterms:modified>
</cp:coreProperties>
</file>