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512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3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01BCD-492E-43D8-85A7-10D4E8F8865E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C66BE64-07B3-46FE-B788-E0932ECCF1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01BCD-492E-43D8-85A7-10D4E8F8865E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BE64-07B3-46FE-B788-E0932ECCF1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01BCD-492E-43D8-85A7-10D4E8F8865E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BE64-07B3-46FE-B788-E0932ECCF1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01BCD-492E-43D8-85A7-10D4E8F8865E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C66BE64-07B3-46FE-B788-E0932ECCF1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01BCD-492E-43D8-85A7-10D4E8F8865E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BE64-07B3-46FE-B788-E0932ECCF1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01BCD-492E-43D8-85A7-10D4E8F8865E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BE64-07B3-46FE-B788-E0932ECCF1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01BCD-492E-43D8-85A7-10D4E8F8865E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C66BE64-07B3-46FE-B788-E0932ECCF1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01BCD-492E-43D8-85A7-10D4E8F8865E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BE64-07B3-46FE-B788-E0932ECCF1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01BCD-492E-43D8-85A7-10D4E8F8865E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BE64-07B3-46FE-B788-E0932ECCF1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01BCD-492E-43D8-85A7-10D4E8F8865E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BE64-07B3-46FE-B788-E0932ECCF1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01BCD-492E-43D8-85A7-10D4E8F8865E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6BE64-07B3-46FE-B788-E0932ECCF18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2501BCD-492E-43D8-85A7-10D4E8F8865E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C66BE64-07B3-46FE-B788-E0932ECCF18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692696"/>
            <a:ext cx="87849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Презентация на тему:</a:t>
            </a:r>
          </a:p>
          <a:p>
            <a:pPr algn="ctr"/>
            <a:endParaRPr lang="ru-RU" sz="4400" dirty="0">
              <a:solidFill>
                <a:srgbClr val="FF0000"/>
              </a:solidFill>
            </a:endParaRPr>
          </a:p>
          <a:p>
            <a:pPr algn="ctr"/>
            <a:r>
              <a:rPr lang="ru-RU" sz="4000" i="1" dirty="0" smtClean="0">
                <a:latin typeface="Book Antiqua" pitchFamily="18" charset="0"/>
              </a:rPr>
              <a:t>Применение нестандартного  спортивного оборудования в целях совершенствования физического развития детей</a:t>
            </a:r>
            <a:endParaRPr lang="ru-RU" sz="4000" i="1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5949280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+mj-lt"/>
              </a:rPr>
              <a:t>Воспитатель: </a:t>
            </a:r>
            <a:r>
              <a:rPr lang="ru-RU" dirty="0" err="1" smtClean="0">
                <a:latin typeface="+mj-lt"/>
              </a:rPr>
              <a:t>Ночевная</a:t>
            </a:r>
            <a:r>
              <a:rPr lang="ru-RU" dirty="0" smtClean="0">
                <a:latin typeface="+mj-lt"/>
              </a:rPr>
              <a:t> Светлана Сергеевна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3998128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« Ходунки»</a:t>
            </a:r>
            <a:endParaRPr lang="ru-RU" sz="3200" dirty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Предназначены для выполнения основных видов движения, для развития координации движения, для самостоятельной игровой деятельности.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996952"/>
            <a:ext cx="3528392" cy="26321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996952"/>
            <a:ext cx="3672408" cy="263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51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«Солнышко»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Помогает в развитии мелкой моторики рук, учит детей действовать по сигналу.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924944"/>
            <a:ext cx="4032448" cy="32404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399" y="2924944"/>
            <a:ext cx="4014577" cy="324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915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1369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A05120"/>
                </a:solidFill>
              </a:rPr>
              <a:t>«Скакалка»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Помогает совершенствовать координацию движении, используется при обучении прыжкам на двух ногах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3" y="4761594"/>
            <a:ext cx="2692471" cy="20193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921" y="3400478"/>
            <a:ext cx="2724150" cy="20478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1185" y="1959038"/>
            <a:ext cx="2952328" cy="1974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91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4249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«Стойки»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Упражняет в прокатывании мяча, ползания.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060848"/>
            <a:ext cx="4320480" cy="34739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149080"/>
            <a:ext cx="3342117" cy="25065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902896"/>
            <a:ext cx="3342117" cy="203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59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«Гантели»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Предназначены для развития мускулатуры рук.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1491" y="1628800"/>
            <a:ext cx="3529364" cy="26642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020" y="4581128"/>
            <a:ext cx="2709824" cy="20490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6988" y="4581128"/>
            <a:ext cx="2857500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06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A05120"/>
                </a:solidFill>
              </a:rPr>
              <a:t>«Мешочки для метания»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Развивает глазомер детей, развитие силы рук, профилактика нарушений осанки.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9582" y="1902316"/>
            <a:ext cx="2795291" cy="17427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418" y="4581128"/>
            <a:ext cx="3021676" cy="20939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4033828"/>
            <a:ext cx="3521723" cy="26412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975656"/>
            <a:ext cx="2873896" cy="215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5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5689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B050"/>
                </a:solidFill>
              </a:rPr>
              <a:t>«Степ -платформы»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Развивает координацию движения, укрепляет и развивает сердечно-сосудистую и дыхательную системы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780928"/>
            <a:ext cx="6048672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72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7849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A05120"/>
                </a:solidFill>
              </a:rPr>
              <a:t>«</a:t>
            </a:r>
            <a:r>
              <a:rPr lang="ru-RU" sz="3200" dirty="0" err="1" smtClean="0">
                <a:solidFill>
                  <a:srgbClr val="A05120"/>
                </a:solidFill>
              </a:rPr>
              <a:t>Кольцеброс</a:t>
            </a:r>
            <a:r>
              <a:rPr lang="ru-RU" sz="3200" dirty="0" smtClean="0">
                <a:solidFill>
                  <a:srgbClr val="A05120"/>
                </a:solidFill>
              </a:rPr>
              <a:t>»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Развивает глазомер детей, ловкость, координацию движений, упражняет в счете, воспитывает волевые качества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67" y="2517636"/>
            <a:ext cx="2021949" cy="19507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2564904"/>
            <a:ext cx="1683362" cy="40496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818237"/>
            <a:ext cx="3168352" cy="28658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577" y="4775397"/>
            <a:ext cx="2736303" cy="1817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7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6409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«Бильбоке»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Развивает глазомер, ловкость, внимание, быстроту реакции, умение регулировать и координировать движения.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5426" y="3356992"/>
            <a:ext cx="2733675" cy="20478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569" y="1989474"/>
            <a:ext cx="2739549" cy="24845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12" y="4172772"/>
            <a:ext cx="2758691" cy="246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533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5610" y="1636351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7030A0"/>
                </a:solidFill>
              </a:rPr>
              <a:t>Спасибо за внимание!</a:t>
            </a:r>
            <a:endParaRPr lang="ru-RU" sz="6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54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903" y="1196752"/>
            <a:ext cx="8424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+mj-lt"/>
              </a:rPr>
              <a:t>Гимнастика и физические упражнения должны прочно войти в повседневность каждого, кому дороги работоспособность, здоровье, полноценная и радостная жизнь.</a:t>
            </a:r>
          </a:p>
          <a:p>
            <a:pPr algn="r"/>
            <a:r>
              <a:rPr lang="ru-RU" sz="3600" dirty="0" smtClean="0">
                <a:solidFill>
                  <a:srgbClr val="C00000"/>
                </a:solidFill>
                <a:latin typeface="+mj-lt"/>
              </a:rPr>
              <a:t> Гиппократ</a:t>
            </a:r>
            <a:endParaRPr lang="ru-RU" sz="3600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89919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331" y="328682"/>
            <a:ext cx="892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Целью физического воспитания в дошкольном учреждении  является формирование у детей основ здорового образа жизни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4331" y="1340768"/>
            <a:ext cx="892899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Важную роль  в повышении эффективности физического воспитания играет физкультурное оборудование: инвентарь, игрушки, пособия.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Физкультурное оборудование способствует развитию основных движений  и позволяет расширить круг упражнений формирующих и совершенствующих двигательные навыки.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Важным средством физического и интеллектуального развития детей является богатая и разнообразная предметная среда.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Принципиально важно, чтобы природная потребность ребенка в движении обеспечивалась всеми доступными средствами.  Для этого необязательно приобретать дорогостоящее оборудование. Важнее научиться вариативно  использовать то, что всегда есть под руками.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759806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66"/>
                </a:solidFill>
                <a:latin typeface="+mj-lt"/>
              </a:rPr>
              <a:t>Нестандартное оборудование</a:t>
            </a:r>
            <a:endParaRPr lang="ru-RU" sz="4800" dirty="0">
              <a:solidFill>
                <a:srgbClr val="FF0066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484784"/>
            <a:ext cx="892899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Book Antiqua" pitchFamily="18" charset="0"/>
              </a:rPr>
              <a:t>Использование нестандартного оборудования и пособий, способствует комплексному физическому воспитанию и закреплению достижений коррекционно-воспитательной работы.</a:t>
            </a:r>
          </a:p>
          <a:p>
            <a:r>
              <a:rPr lang="ru-RU" sz="3200" dirty="0" smtClean="0">
                <a:latin typeface="Book Antiqua" pitchFamily="18" charset="0"/>
              </a:rPr>
              <a:t>У детей развивается зрительное восприятие, пространственная ориентировка, координация движений, мелкая моторика и мускулатура.</a:t>
            </a:r>
          </a:p>
          <a:p>
            <a:r>
              <a:rPr lang="ru-RU" sz="3200" dirty="0" smtClean="0">
                <a:latin typeface="Book Antiqua" pitchFamily="18" charset="0"/>
              </a:rPr>
              <a:t>Активизируются зрительные функции.</a:t>
            </a:r>
            <a:endParaRPr lang="ru-RU" sz="32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42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56895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</a:rPr>
              <a:t>Нестандартное оборудование должно быть:</a:t>
            </a:r>
          </a:p>
          <a:p>
            <a:endParaRPr lang="ru-RU" sz="3200" dirty="0" smtClean="0">
              <a:solidFill>
                <a:srgbClr val="FF0066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FF0066"/>
                </a:solidFill>
              </a:rPr>
              <a:t> Безопасным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FF0066"/>
                </a:solidFill>
              </a:rPr>
              <a:t> Компактным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FF0066"/>
                </a:solidFill>
              </a:rPr>
              <a:t> Универсальным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FF0066"/>
                </a:solidFill>
              </a:rPr>
              <a:t> Удобным к применению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FF0066"/>
                </a:solidFill>
              </a:rPr>
              <a:t> Эстетичным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FF0066"/>
                </a:solidFill>
              </a:rPr>
              <a:t> Максимально эффективным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FF0066"/>
                </a:solidFill>
              </a:rPr>
              <a:t> Технологичным и простым в изготовлении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32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48449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7849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66"/>
                </a:solidFill>
              </a:rPr>
              <a:t>«Массажные перчатки»  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П</a:t>
            </a:r>
            <a:r>
              <a:rPr lang="ru-RU" sz="2400" dirty="0" smtClean="0">
                <a:solidFill>
                  <a:srgbClr val="002060"/>
                </a:solidFill>
              </a:rPr>
              <a:t>омогают оказывать позитивное влияние на рост и развитие детского организма, снимают усталость, улучшают циркуляцию крови, успокаивают нервную систему дошкольников.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564904"/>
            <a:ext cx="3744416" cy="30243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624" y="2564904"/>
            <a:ext cx="376532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23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74888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«Ветерок в бутылке»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Используется для дыхательных упражнений. Развивает органы дыхания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636912"/>
            <a:ext cx="4968551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4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1434" y="188640"/>
            <a:ext cx="88350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66"/>
                </a:solidFill>
              </a:rPr>
              <a:t>«Волшебный коврик»</a:t>
            </a:r>
          </a:p>
          <a:p>
            <a:r>
              <a:rPr lang="ru-RU" sz="3200" dirty="0" smtClean="0"/>
              <a:t>Предназначен для </a:t>
            </a:r>
            <a:r>
              <a:rPr lang="ru-RU" sz="3200" dirty="0" err="1" smtClean="0"/>
              <a:t>босохождения</a:t>
            </a:r>
            <a:r>
              <a:rPr lang="ru-RU" sz="3200" dirty="0" smtClean="0"/>
              <a:t>, исправления и предотвращения плоскостопия, закаливания. Применяется для физических упражнений, в ходе гимнастики.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3093741"/>
            <a:ext cx="5761332" cy="342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90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A05120"/>
                </a:solidFill>
              </a:rPr>
              <a:t>«Палочки выручалочки»</a:t>
            </a:r>
          </a:p>
          <a:p>
            <a:r>
              <a:rPr lang="ru-RU" sz="3200" dirty="0" smtClean="0"/>
              <a:t>Используется в качестве </a:t>
            </a:r>
            <a:r>
              <a:rPr lang="ru-RU" sz="3200" dirty="0" err="1" smtClean="0"/>
              <a:t>массажера</a:t>
            </a:r>
            <a:r>
              <a:rPr lang="ru-RU" sz="3200" dirty="0" smtClean="0"/>
              <a:t> для  тела, рук и профилактики плоскостопия.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4725144"/>
            <a:ext cx="2190205" cy="16865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1075" y="1916917"/>
            <a:ext cx="2380659" cy="16865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9973" y="2729483"/>
            <a:ext cx="3728069" cy="279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605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256</TotalTime>
  <Words>429</Words>
  <Application>Microsoft Office PowerPoint</Application>
  <PresentationFormat>Экран (4:3)</PresentationFormat>
  <Paragraphs>52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Света</cp:lastModifiedBy>
  <cp:revision>23</cp:revision>
  <dcterms:created xsi:type="dcterms:W3CDTF">2016-02-17T05:34:58Z</dcterms:created>
  <dcterms:modified xsi:type="dcterms:W3CDTF">2017-12-19T16:04:28Z</dcterms:modified>
</cp:coreProperties>
</file>