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1" r:id="rId8"/>
    <p:sldId id="263" r:id="rId9"/>
    <p:sldId id="268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7704" y="1268760"/>
            <a:ext cx="6912768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1400" i="1" dirty="0" smtClean="0">
                <a:latin typeface="Georgia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400" i="1" dirty="0" smtClean="0">
                <a:latin typeface="Georgia" pitchFamily="18" charset="0"/>
              </a:rPr>
              <a:t>города Калининграда центр развития ребенка – детский сад № </a:t>
            </a:r>
            <a:r>
              <a:rPr lang="en-US" sz="1400" i="1" dirty="0" smtClean="0">
                <a:latin typeface="Georgia" pitchFamily="18" charset="0"/>
              </a:rPr>
              <a:t>94</a:t>
            </a:r>
            <a:endParaRPr lang="ru-RU" sz="1400" i="1" dirty="0" smtClean="0">
              <a:latin typeface="Georgia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Музыкально-спортивное развлечение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«В гостях у </a:t>
            </a:r>
            <a:r>
              <a:rPr lang="ru-RU" sz="3200" b="1" i="1" dirty="0" err="1" smtClean="0">
                <a:solidFill>
                  <a:srgbClr val="FF0000"/>
                </a:solidFill>
              </a:rPr>
              <a:t>Спортикуса</a:t>
            </a:r>
            <a:r>
              <a:rPr lang="ru-RU" sz="3200" b="1" i="1" dirty="0" smtClean="0">
                <a:solidFill>
                  <a:srgbClr val="FF0000"/>
                </a:solidFill>
              </a:rPr>
              <a:t>» </a:t>
            </a:r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 рамках заседания мужского клуба «Отец и сын»</a:t>
            </a:r>
            <a:endParaRPr lang="ru-RU" sz="3200" dirty="0" smtClean="0">
              <a:solidFill>
                <a:srgbClr val="FF000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067944" y="5013176"/>
            <a:ext cx="4680520" cy="1512887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Упорова Наталья Викторовна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инструктор по ФИЗО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МАДОУ ЦРР 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 94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Калининград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 г.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32656"/>
            <a:ext cx="547260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Морской путь.</a:t>
            </a:r>
          </a:p>
          <a:p>
            <a:pPr algn="ctr"/>
            <a:endParaRPr lang="ru-RU" sz="2800" b="1" i="1" dirty="0" smtClean="0"/>
          </a:p>
          <a:p>
            <a:pPr algn="ctr"/>
            <a:r>
              <a:rPr lang="ru-RU" sz="2800" b="1" i="1" dirty="0" smtClean="0"/>
              <a:t> </a:t>
            </a:r>
            <a:endParaRPr lang="ru-RU" sz="28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052736"/>
            <a:ext cx="5400600" cy="54726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620688"/>
            <a:ext cx="49685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Попади в цель.</a:t>
            </a:r>
          </a:p>
          <a:p>
            <a:pPr algn="ctr"/>
            <a:endParaRPr lang="ru-RU" sz="2800" b="1" i="1" dirty="0" smtClean="0"/>
          </a:p>
          <a:p>
            <a:pPr algn="ctr"/>
            <a:endParaRPr lang="ru-RU" sz="28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268760"/>
            <a:ext cx="3648405" cy="331236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2564904"/>
            <a:ext cx="3672408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620688"/>
            <a:ext cx="576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/>
              <a:t>Спортикус</a:t>
            </a:r>
            <a:r>
              <a:rPr lang="ru-RU" sz="2800" b="1" i="1" dirty="0" smtClean="0"/>
              <a:t> награждает ребят.</a:t>
            </a:r>
          </a:p>
          <a:p>
            <a:endParaRPr lang="ru-RU" sz="2800" b="1" i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484784"/>
            <a:ext cx="5652628" cy="5040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5832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Итог занятия:</a:t>
            </a:r>
          </a:p>
          <a:p>
            <a:pPr algn="ctr"/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268761"/>
            <a:ext cx="7200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поставленные цели и задачи были достигнуты: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создан эмоционально-положительный настрой в процессе совместной деятельности: «папа-сын»;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показаны способы взаимодействий, характерные для мужского типа поведения, через спортивные игры;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активизированы представление мальчиков о различиях полов (физических, поведенческих и нравственно-ценных) посредством мужских ролевых игр;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активизирована двигательная активность детей, спортивные соревнования способствовали развитию ловкости, быстроты, координации движений, внимания;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дети проявили дисциплинированность, умение дружить.</a:t>
            </a:r>
          </a:p>
          <a:p>
            <a:pPr lvl="0">
              <a:buNone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55576" y="664178"/>
            <a:ext cx="81369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сотрудничество детского сада и семьи в вопросах воспитания детей дошкольного возраста.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создавать эмоционально-положительный настрой в процессе совместной деятельности: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папа-сын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способы взаимодействий, характерные для мужского типа поведения, через спортивные игры;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активизировать представление мальчиков о различиях полов (физических, поведенческих и нравственно-ценных) посредством мужских ролевых игр;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активизировать двигательную активность детей, развивать ловкость, быстроту, координацию движений, внимание;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воспитывать товарищество, дисциплинированность, умение дружить.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971600" y="429273"/>
            <a:ext cx="763284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Предварительная работа: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оформление приглашений папам детьми старшей группы для участия в заседании мужского клуба.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Оборудование: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яма с песком для прыжков в длину;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рулетка;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грабли;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- 2 футбольных мяча;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ленты двух цветов (по количеству участников);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канат;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флажки, надувные шары;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- 2 надувных бассейна с водой;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-4 биты для игры в городки, 3 цилиндра;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аудиодиск с музыкой спортивного содержания;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призы.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7884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err="1" smtClean="0"/>
              <a:t>Спортикус</a:t>
            </a:r>
            <a:r>
              <a:rPr lang="ru-RU" sz="2400" b="1" i="1" dirty="0" smtClean="0"/>
              <a:t> встречает участников соревнований.</a:t>
            </a:r>
          </a:p>
          <a:p>
            <a:endParaRPr lang="ru-RU" sz="2400" b="1" i="1" dirty="0" smtClean="0"/>
          </a:p>
          <a:p>
            <a:endParaRPr lang="ru-RU" sz="2400" b="1" i="1" dirty="0"/>
          </a:p>
        </p:txBody>
      </p:sp>
      <p:pic>
        <p:nvPicPr>
          <p:cNvPr id="3074" name="Picture 2" descr="C:\Users\Wizard\Desktop\фото\мужской клуб\слайд 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052736"/>
            <a:ext cx="6336704" cy="48965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187624" y="107497"/>
            <a:ext cx="7272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Папы и мальчики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приветствуют друг друга крепким мужским рукопожатием.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Users\Wizard\Desktop\фото\мужской клуб\IMG_2844м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268760"/>
            <a:ext cx="6480720" cy="5282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73448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Прыжки в длину с места.</a:t>
            </a:r>
          </a:p>
          <a:p>
            <a:pPr algn="ctr"/>
            <a:endParaRPr lang="ru-RU" sz="2800" b="1" i="1" dirty="0" smtClean="0"/>
          </a:p>
          <a:p>
            <a:pPr algn="ctr"/>
            <a:r>
              <a:rPr lang="ru-RU" sz="2800" b="1" i="1" dirty="0" smtClean="0"/>
              <a:t> </a:t>
            </a:r>
            <a:endParaRPr lang="ru-RU" sz="2800" i="1" dirty="0"/>
          </a:p>
        </p:txBody>
      </p:sp>
      <p:pic>
        <p:nvPicPr>
          <p:cNvPr id="2049" name="Picture 1" descr="C:\Users\Wizard\Desktop\фото\мужской клуб\IMG_28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412776"/>
            <a:ext cx="3600400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Users\Wizard\Desktop\фото\мужской клуб\IMG_28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412776"/>
            <a:ext cx="3816424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16632"/>
            <a:ext cx="46805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i="1" dirty="0" smtClean="0"/>
          </a:p>
          <a:p>
            <a:pPr algn="ctr"/>
            <a:r>
              <a:rPr lang="ru-RU" sz="2800" b="1" i="1" dirty="0" smtClean="0"/>
              <a:t>Ловкий мяч.</a:t>
            </a:r>
          </a:p>
          <a:p>
            <a:pPr algn="ctr"/>
            <a:r>
              <a:rPr lang="ru-RU" sz="2800" b="1" i="1" dirty="0" smtClean="0"/>
              <a:t> </a:t>
            </a:r>
            <a:endParaRPr lang="ru-RU" sz="2800" i="1" dirty="0"/>
          </a:p>
        </p:txBody>
      </p:sp>
      <p:pic>
        <p:nvPicPr>
          <p:cNvPr id="1025" name="Picture 1" descr="C:\Users\Wizard\Desktop\фото\мужской клуб\IMG_28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124744"/>
            <a:ext cx="4032447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C:\Users\Wizard\Desktop\фото\мужской клуб\IMG_28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3356992"/>
            <a:ext cx="4032448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04664"/>
            <a:ext cx="54726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err="1" smtClean="0"/>
              <a:t>Перетягивание</a:t>
            </a:r>
            <a:r>
              <a:rPr lang="ru-RU" sz="2400" b="1" i="1" dirty="0" smtClean="0"/>
              <a:t> каната</a:t>
            </a:r>
            <a:r>
              <a:rPr lang="ru-RU" sz="2400" i="1" dirty="0" smtClean="0"/>
              <a:t>.</a:t>
            </a:r>
          </a:p>
          <a:p>
            <a:pPr algn="ctr"/>
            <a:endParaRPr lang="ru-RU" sz="2400" i="1" dirty="0" smtClean="0"/>
          </a:p>
          <a:p>
            <a:pPr algn="ctr"/>
            <a:endParaRPr lang="ru-RU" sz="2400" i="1" dirty="0" smtClean="0"/>
          </a:p>
          <a:p>
            <a:pPr algn="ctr"/>
            <a:r>
              <a:rPr lang="ru-RU" sz="2400" i="1" dirty="0" smtClean="0"/>
              <a:t> </a:t>
            </a:r>
            <a:endParaRPr lang="ru-RU" sz="2400" i="1" dirty="0"/>
          </a:p>
        </p:txBody>
      </p:sp>
      <p:pic>
        <p:nvPicPr>
          <p:cNvPr id="20482" name="Picture 2" descr="C:\Users\Wizard\Desktop\фото\мужской клуб\IMG_28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124744"/>
            <a:ext cx="3456384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C:\Users\Wizard\Desktop\фото\мужской клуб\IMG_28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124744"/>
            <a:ext cx="3600400" cy="23942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Wizard\Desktop\фото\мужской клуб\IMG_28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3861048"/>
            <a:ext cx="4392488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260648"/>
            <a:ext cx="50405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Городки.</a:t>
            </a:r>
          </a:p>
          <a:p>
            <a:pPr algn="ctr"/>
            <a:r>
              <a:rPr lang="ru-RU" sz="2800" b="1" i="1" dirty="0" smtClean="0"/>
              <a:t> </a:t>
            </a:r>
            <a:endParaRPr lang="ru-RU" sz="28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1" y="908720"/>
            <a:ext cx="3528393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908720"/>
            <a:ext cx="424847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800" y="4221088"/>
            <a:ext cx="381642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352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Wizard</cp:lastModifiedBy>
  <cp:revision>17</cp:revision>
  <dcterms:created xsi:type="dcterms:W3CDTF">2013-08-25T13:41:46Z</dcterms:created>
  <dcterms:modified xsi:type="dcterms:W3CDTF">2017-12-19T15:10:43Z</dcterms:modified>
</cp:coreProperties>
</file>