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62" autoAdjust="0"/>
  </p:normalViewPr>
  <p:slideViewPr>
    <p:cSldViewPr>
      <p:cViewPr varScale="1">
        <p:scale>
          <a:sx n="107" d="100"/>
          <a:sy n="107" d="100"/>
        </p:scale>
        <p:origin x="17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81FE96E-5D1D-4A77-97E7-BEFC99FF42AB}" type="datetimeFigureOut">
              <a:rPr lang="ru-RU" smtClean="0"/>
              <a:t>19.12.2017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66EC5E2-7EB1-48E5-8609-B1ECDF1AB34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gsawplanet.com/?rc=play&amp;pid=17338488e51d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ingapps.org/display?v=pwyac88z317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и улицы города транспорт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7" t="4184" r="15085" b="-1444"/>
          <a:stretch/>
        </p:blipFill>
        <p:spPr bwMode="auto">
          <a:xfrm>
            <a:off x="-36513" y="116631"/>
            <a:ext cx="9145017" cy="669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3"/>
            <a:ext cx="7704856" cy="115212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cs typeface="Aharoni" pitchFamily="2" charset="-79"/>
              </a:rPr>
              <a:t>Городской транспорт </a:t>
            </a:r>
            <a:endParaRPr lang="ru-RU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5373216"/>
            <a:ext cx="3096344" cy="11521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Цыванюк Светлана Александровна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воспитатель  </a:t>
            </a:r>
            <a:r>
              <a:rPr lang="ru-RU" dirty="0" err="1" smtClean="0">
                <a:solidFill>
                  <a:schemeClr val="tx1"/>
                </a:solidFill>
              </a:rPr>
              <a:t>ГБДОУ</a:t>
            </a:r>
            <a:r>
              <a:rPr lang="ru-RU" dirty="0" smtClean="0">
                <a:solidFill>
                  <a:schemeClr val="tx1"/>
                </a:solidFill>
              </a:rPr>
              <a:t> детский сад №39 Пушкинского района  СПб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848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\\237-pcm\общие файлы\БС УИТ-4-17\Цыванюк\картинки для транспорта\тролейбус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3862" y="2674939"/>
            <a:ext cx="6584213" cy="334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635896" y="274638"/>
            <a:ext cx="5050904" cy="1143000"/>
          </a:xfrm>
        </p:spPr>
        <p:txBody>
          <a:bodyPr/>
          <a:lstStyle/>
          <a:p>
            <a:r>
              <a:rPr lang="ru-RU" dirty="0" smtClean="0"/>
              <a:t>Троллейбус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692696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Уткнувшись в провода рогами,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 городу ездит он кругами.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 него один маршрут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Пассажиры его ждут.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За проезд берёт талон,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Догадайтесь, кто же он?</a:t>
            </a:r>
          </a:p>
        </p:txBody>
      </p:sp>
    </p:spTree>
    <p:extLst>
      <p:ext uri="{BB962C8B-B14F-4D97-AF65-F5344CB8AC3E}">
        <p14:creationId xmlns:p14="http://schemas.microsoft.com/office/powerpoint/2010/main" val="921348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922114"/>
          </a:xfrm>
        </p:spPr>
        <p:txBody>
          <a:bodyPr/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pic>
        <p:nvPicPr>
          <p:cNvPr id="2050" name="Picture 2" descr="\\237-pcm\общие файлы\БС УИТ-4-17\Цыванюк\0_233052_89b76bdc_or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38496"/>
            <a:ext cx="8208912" cy="572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908720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Что за чудо – длинный дом!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Пассажиров много в нем.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Носит обувь из резины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И питается бензином</a:t>
            </a:r>
          </a:p>
        </p:txBody>
      </p:sp>
      <p:pic>
        <p:nvPicPr>
          <p:cNvPr id="6" name="Picture 4" descr="Картинки по запросу картинка незнайки для детей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8055" y="5605758"/>
            <a:ext cx="689719" cy="862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35763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1143000"/>
          </a:xfrm>
        </p:spPr>
        <p:txBody>
          <a:bodyPr/>
          <a:lstStyle/>
          <a:p>
            <a:r>
              <a:rPr lang="ru-RU" dirty="0" smtClean="0"/>
              <a:t>Трамвай</a:t>
            </a:r>
            <a:endParaRPr lang="ru-RU" dirty="0"/>
          </a:p>
        </p:txBody>
      </p:sp>
      <p:pic>
        <p:nvPicPr>
          <p:cNvPr id="4100" name="Picture 4" descr="\\237-pcm\общие файлы\БС УИТ-4-17\Цыванюк\картинки для транспорта\трамвай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64904"/>
            <a:ext cx="7007157" cy="3866394"/>
          </a:xfrm>
          <a:prstGeom prst="snip2Same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7889" y="836712"/>
            <a:ext cx="37340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- </a:t>
            </a:r>
            <a:r>
              <a:rPr lang="ru-RU" dirty="0" err="1"/>
              <a:t>Дзынь-дзынь-дзынь</a:t>
            </a:r>
            <a:r>
              <a:rPr lang="ru-RU" dirty="0"/>
              <a:t>! – я бью тревогу. -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Уступите мне дорогу.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Никуда мне не свернуть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У меня - по рельсам путь.</a:t>
            </a:r>
          </a:p>
        </p:txBody>
      </p:sp>
    </p:spTree>
    <p:extLst>
      <p:ext uri="{BB962C8B-B14F-4D97-AF65-F5344CB8AC3E}">
        <p14:creationId xmlns:p14="http://schemas.microsoft.com/office/powerpoint/2010/main" val="2919549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\\237-pcm\общие файлы\БС УИТ-4-17\Цыванюк\картинки для транспорта\такси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93660" y="2674938"/>
            <a:ext cx="5964617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5266928" cy="1143000"/>
          </a:xfrm>
        </p:spPr>
        <p:txBody>
          <a:bodyPr/>
          <a:lstStyle/>
          <a:p>
            <a:r>
              <a:rPr lang="ru-RU" dirty="0" smtClean="0"/>
              <a:t>Такси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Ездит быстро - не летает,</a:t>
            </a:r>
          </a:p>
          <a:p>
            <a:r>
              <a:rPr lang="ru-RU" dirty="0"/>
              <a:t>Счётчик денежки считает.</a:t>
            </a:r>
          </a:p>
          <a:p>
            <a:r>
              <a:rPr lang="ru-RU" dirty="0"/>
              <a:t>Всех кто просит:</a:t>
            </a:r>
          </a:p>
          <a:p>
            <a:r>
              <a:rPr lang="ru-RU" dirty="0"/>
              <a:t>                 -Довези!-</a:t>
            </a:r>
          </a:p>
          <a:p>
            <a:r>
              <a:rPr lang="ru-RU" dirty="0"/>
              <a:t>Довезёт всегда 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" name="Picture 2" descr="Картинки по запросу картинка незнайки для детей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1382" y="5677356"/>
            <a:ext cx="718091" cy="897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756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8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393</TotalTime>
  <Words>58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Aharoni</vt:lpstr>
      <vt:lpstr>Candara</vt:lpstr>
      <vt:lpstr>Symbol</vt:lpstr>
      <vt:lpstr>Волна</vt:lpstr>
      <vt:lpstr>Городской транспорт </vt:lpstr>
      <vt:lpstr>Троллейбус</vt:lpstr>
      <vt:lpstr>Автобус</vt:lpstr>
      <vt:lpstr>Трамвай</vt:lpstr>
      <vt:lpstr>Такси</vt:lpstr>
      <vt:lpstr>Спасибо за внимание 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Части суток</dc:title>
  <dc:creator>class237</dc:creator>
  <cp:lastModifiedBy>RePack by Diakov</cp:lastModifiedBy>
  <cp:revision>30</cp:revision>
  <dcterms:created xsi:type="dcterms:W3CDTF">2017-10-04T12:44:32Z</dcterms:created>
  <dcterms:modified xsi:type="dcterms:W3CDTF">2017-12-19T08:47:21Z</dcterms:modified>
</cp:coreProperties>
</file>