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3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67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B4%D0%B5%D1%82%D1%81%D0%BA%D0%B8%D0%B5%20%D0%BA%D0%B0%D1%80%D1%82%D0%B8%D0%BD%D0%BA%D0%B8%20%D0%BF%D1%80%D0%BE%20%D0%B4%D1%80%D1%83%D0%B6%D0%B1%D1%83&amp;pos=66&amp;uinfo=ww-1349-wh-673-fw-1124-fh-467-pd-1&amp;rpt=simage&amp;img_url=http://s001.radikal.ru/i195/1108/b5/6783c45dee2e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hyperlink" Target="http://images.yandex.ru/yandsearch?p=21&amp;text=%D0%B4%D0%B5%D1%82%D1%81%D0%BA%D0%B8%D0%B5%20%D0%BA%D0%B0%D1%80%D1%82%D0%B8%D0%BD%D0%BA%D0%B8%20%D0%BF%D1%80%D0%BE%20%D0%B4%D1%80%D1%83%D0%B6%D0%B1%D1%83&amp;pos=641&amp;uinfo=ww-1349-wh-673-fw-1124-fh-467-pd-1&amp;rpt=simage&amp;img_url=http://img0.liveinternet.ru/images/attach/c/3/75/740/75740260_431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96752"/>
            <a:ext cx="6400800" cy="5328592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учусь дружить»</a:t>
            </a: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подготовили:</a:t>
            </a:r>
          </a:p>
          <a:p>
            <a:pPr algn="l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 психолог  </a:t>
            </a:r>
            <a:r>
              <a:rPr lang="ru-RU" sz="20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Фаткина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Ю.Н, </a:t>
            </a:r>
          </a:p>
          <a:p>
            <a:pPr algn="l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Никулина Ю.Ю.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864095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ЦРР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№94 г. Калининград  2014г.</a:t>
            </a:r>
            <a:b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 творческий проект для детей</a:t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старшего дошкольного возраста с ОВЗ</a:t>
            </a:r>
            <a:br>
              <a:rPr lang="ru-RU" sz="3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32656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«Город дружбы»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Совместный рисунок «Наш домик»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Рисовать связанными руками не так просто!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40513_1033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772816"/>
            <a:ext cx="2286016" cy="2428892"/>
          </a:xfrm>
          <a:prstGeom prst="rect">
            <a:avLst/>
          </a:prstGeom>
        </p:spPr>
      </p:pic>
      <p:pic>
        <p:nvPicPr>
          <p:cNvPr id="4" name="Рисунок 3" descr="20140513_1034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700808"/>
            <a:ext cx="2428892" cy="2428892"/>
          </a:xfrm>
          <a:prstGeom prst="rect">
            <a:avLst/>
          </a:prstGeom>
        </p:spPr>
      </p:pic>
      <p:pic>
        <p:nvPicPr>
          <p:cNvPr id="5" name="Рисунок 4" descr="20140513_10361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3929066"/>
            <a:ext cx="2714644" cy="2643182"/>
          </a:xfrm>
          <a:prstGeom prst="rect">
            <a:avLst/>
          </a:prstGeom>
        </p:spPr>
      </p:pic>
      <p:pic>
        <p:nvPicPr>
          <p:cNvPr id="6" name="Рисунок 5" descr="20140513_10374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884" y="3857628"/>
            <a:ext cx="2611196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Совместное раскрашивание домиков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40513_1041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285992"/>
            <a:ext cx="3571882" cy="3571900"/>
          </a:xfrm>
          <a:prstGeom prst="rect">
            <a:avLst/>
          </a:prstGeom>
        </p:spPr>
      </p:pic>
      <p:pic>
        <p:nvPicPr>
          <p:cNvPr id="4" name="Рисунок 3" descr="20140513_1041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643050"/>
            <a:ext cx="3696917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</a:rPr>
              <a:t>Улица города дружбы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20140513_1046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728" y="1428736"/>
            <a:ext cx="6572295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Опыт работы с детьми  был обобщен и представлен в виде консультации педагога-психолога для педагогов: «Эмоционально-волевое развитие дошкольников с помощью методов </a:t>
            </a:r>
            <a:b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арт-терапии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с показом работ детей.</a:t>
            </a:r>
            <a:endParaRPr lang="ru-RU" sz="3200" dirty="0"/>
          </a:p>
        </p:txBody>
      </p:sp>
      <p:pic>
        <p:nvPicPr>
          <p:cNvPr id="4" name="Рисунок 3" descr="DSC_109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717032"/>
            <a:ext cx="3564396" cy="2808312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5" name="Рисунок 4" descr="20140519_16321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284984"/>
            <a:ext cx="3419872" cy="256490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Рисовать можно что угодно: своё имя, мечты, музыку,  будущее, настроение. 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40519_16311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996952"/>
            <a:ext cx="3168352" cy="273630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6" name="Рисунок 5" descr="20140515_11493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708920"/>
            <a:ext cx="3144762" cy="252028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4299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Раньше  мы часто ссорились, но узнав правила дружбы  многие из нас уже научились играть вместе и дружить.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40207_0914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857628"/>
            <a:ext cx="3357586" cy="250030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" name="Рисунок 5" descr="DSC_08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9227" y="3571876"/>
            <a:ext cx="3536145" cy="278605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" name="Рисунок 3" descr="DSC_078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1500174"/>
            <a:ext cx="3929090" cy="285752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был наш маленький секрет. </a:t>
            </a:r>
            <a:br>
              <a:rPr lang="ru-RU" sz="3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Теперь и вы его знаете.</a:t>
            </a:r>
            <a:endParaRPr lang="ru-RU" sz="31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vcegdaprazdnik.ru/uploads/posts/2011-08/1312821731_6783c45dee2e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772816"/>
            <a:ext cx="698477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евочка с радуг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140968"/>
            <a:ext cx="3057570" cy="312711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2376264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Цель:  формировать эффективные способы взаимодействия детей с ОВЗ, способствующие гармоничным отношениям, психологическому комфорту в коллективе и являющиеся профилактикой асоциального поведения.</a:t>
            </a:r>
            <a:endParaRPr lang="ru-RU" sz="27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4294967295"/>
          </p:nvPr>
        </p:nvSpPr>
        <p:spPr>
          <a:xfrm>
            <a:off x="3132138" y="1916113"/>
            <a:ext cx="6011862" cy="460851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4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2880320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b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4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 детей  с ОВЗ положительное отношение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ко всем людям;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социальные чувства, </a:t>
            </a:r>
            <a:r>
              <a:rPr lang="ru-RU" sz="27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просоциальные</a:t>
            </a: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действия, 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взаимопомощь.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Способствовать усвоению определенных норм и     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общечеловеческих ценностей;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Развивать коммуникативные навыки, уверенность в себе 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и своих возможностях.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Гармонизировать состояние эмоциональной сферы через 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700" b="1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арт-техники</a:t>
            </a:r>
            <a: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pic>
        <p:nvPicPr>
          <p:cNvPr id="3" name="Рисунок 2" descr="iNQ05LM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260648"/>
            <a:ext cx="6192688" cy="1440160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797152"/>
            <a:ext cx="7924800" cy="11464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группы развития, родители воспитанников, воспитатели , 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педагог-психолог, учитель-дефектолог.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G497UN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836712"/>
            <a:ext cx="3816424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02534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Одним из первых мероприятий проекта было открытое занятие для родителей с презентацией коллажа на тему  «Я и мы в детском саду»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039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2" y="2420888"/>
            <a:ext cx="5286895" cy="3906982"/>
          </a:xfrm>
          <a:prstGeom prst="rect">
            <a:avLst/>
          </a:prstGeom>
        </p:spPr>
      </p:pic>
      <p:pic>
        <p:nvPicPr>
          <p:cNvPr id="4" name="Рисунок 3" descr="http://img0.liveinternet.ru/images/attach/c/4/81/527/81527804_0_b733a_863857f9_L.png">
            <a:hlinkClick r:id="rId4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237626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</a:rPr>
              <a:t>На наших встречах-занятиях мы старались всегда использовать совместные игры, чтобы помочь детям развивать навыки сотрудничества. Одной  из этих игр было «Необычное путешествие», где мы собираем команду и </a:t>
            </a:r>
            <a:br>
              <a:rPr lang="ru-RU" sz="2000" b="1" i="1" dirty="0" smtClean="0">
                <a:solidFill>
                  <a:schemeClr val="bg1"/>
                </a:solidFill>
              </a:rPr>
            </a:br>
            <a:r>
              <a:rPr lang="ru-RU" sz="2000" b="1" i="1" dirty="0" smtClean="0">
                <a:solidFill>
                  <a:schemeClr val="bg1"/>
                </a:solidFill>
              </a:rPr>
              <a:t>отправляемся в плавание.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20140225_10293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428868"/>
            <a:ext cx="3786228" cy="3929090"/>
          </a:xfrm>
          <a:prstGeom prst="rect">
            <a:avLst/>
          </a:prstGeom>
        </p:spPr>
      </p:pic>
      <p:pic>
        <p:nvPicPr>
          <p:cNvPr id="4" name="Рисунок 3" descr="20140225_10200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428868"/>
            <a:ext cx="3857652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Наши пожелания любимым мамам!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109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1357298"/>
            <a:ext cx="7358114" cy="5119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«Поляна дружбы» -открытое занятие для родителей.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сделать целую  поляну цветов, если набраться смелости и обмакнуть ладошку в гуашь.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SC_141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33056"/>
            <a:ext cx="2273476" cy="2009118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" name="Рисунок 3" descr="DSC_142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988840"/>
            <a:ext cx="3714776" cy="357190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" name="Рисунок 4" descr="DSC_143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412776"/>
            <a:ext cx="2520280" cy="2159902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" name="Рисунок 6" descr="iYM71CH3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60232" y="4581128"/>
            <a:ext cx="2257425" cy="1428750"/>
          </a:xfrm>
          <a:prstGeom prst="rect">
            <a:avLst/>
          </a:prstGeom>
        </p:spPr>
      </p:pic>
      <p:pic>
        <p:nvPicPr>
          <p:cNvPr id="8" name="Рисунок 7" descr="iYM71CH3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412776"/>
            <a:ext cx="2257425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357322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Детям так понравилась 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идея рисовать ладошками, 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появилась вторая поляна, а страх 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испачкаться  куда-то исчез.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0140429_1002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348880"/>
            <a:ext cx="5429288" cy="414340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4" name="Рисунок 3" descr="девочка срадуго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980728"/>
            <a:ext cx="2016224" cy="207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277</TotalTime>
  <Words>179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МАДОУ ЦРР д/с №94 г. Калининград  2014г. Социально- творческий проект для детей  старшего дошкольного возраста с ОВЗ </vt:lpstr>
      <vt:lpstr>Цель:  формировать эффективные способы взаимодействия детей с ОВЗ, способствующие гармоничным отношениям, психологическому комфорту в коллективе и являющиеся профилактикой асоциального поведения.</vt:lpstr>
      <vt:lpstr>                                                                                       Задачи: - Формировать у детей  с ОВЗ положительное отношение      ко всем людям; - Развивать социальные чувства, просоциальные действия,       взаимопомощь. - Способствовать усвоению определенных норм и           общечеловеческих ценностей; - Развивать коммуникативные навыки, уверенность в себе       и своих возможностях. - Гармонизировать состояние эмоциональной сферы через       арт-техники. </vt:lpstr>
      <vt:lpstr>Участники проекта:</vt:lpstr>
      <vt:lpstr>Одним из первых мероприятий проекта было открытое занятие для родителей с презентацией коллажа на тему  «Я и мы в детском саду»</vt:lpstr>
      <vt:lpstr>На наших встречах-занятиях мы старались всегда использовать совместные игры, чтобы помочь детям развивать навыки сотрудничества. Одной  из этих игр было «Необычное путешествие», где мы собираем команду и  отправляемся в плавание.</vt:lpstr>
      <vt:lpstr>Наши пожелания любимым мамам!</vt:lpstr>
      <vt:lpstr>«Поляна дружбы» -открытое занятие для родителей. Можно сделать целую  поляну цветов, если набраться смелости и обмакнуть ладошку в гуашь.</vt:lpstr>
      <vt:lpstr> Детям так понравилась  идея рисовать ладошками,  что появилась вторая поляна, а страх  испачкаться  куда-то исчез.</vt:lpstr>
      <vt:lpstr>«Город дружбы» Совместный рисунок «Наш домик» Рисовать связанными руками не так просто!</vt:lpstr>
      <vt:lpstr>Совместное раскрашивание домиков</vt:lpstr>
      <vt:lpstr>Улица города дружбы</vt:lpstr>
      <vt:lpstr>Опыт работы с детьми  был обобщен и представлен в виде консультации педагога-психолога для педагогов: «Эмоционально-волевое развитие дошкольников с помощью методов   арт-терапии» с показом работ детей.</vt:lpstr>
      <vt:lpstr>Рисовать можно что угодно: своё имя, мечты, музыку,  будущее, настроение. </vt:lpstr>
      <vt:lpstr>Раньше  мы часто ссорились, но узнав правила дружбы  многие из нас уже научились играть вместе и дружить.</vt:lpstr>
      <vt:lpstr> Это был наш маленький секрет.  Теперь и вы его знаете.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ЦРР д/с №94 г. Калининград  2014г. Социально- творческий проект для детей  старшего дошкольного возраста  </dc:title>
  <dc:creator>Computer</dc:creator>
  <cp:lastModifiedBy>Home</cp:lastModifiedBy>
  <cp:revision>31</cp:revision>
  <dcterms:created xsi:type="dcterms:W3CDTF">2014-05-14T21:11:15Z</dcterms:created>
  <dcterms:modified xsi:type="dcterms:W3CDTF">2017-12-19T00:23:02Z</dcterms:modified>
</cp:coreProperties>
</file>