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8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6CC6A-7FE2-4F3A-A5DF-C3B84FE60DC6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5C1DE9-49A7-49A4-90D1-F150F12BE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C1DE9-49A7-49A4-90D1-F150F12BEB0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C1DE9-49A7-49A4-90D1-F150F12BEB0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C1DE9-49A7-49A4-90D1-F150F12BEB0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alphaModFix amt="4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/>
        </p:nvSpPr>
        <p:spPr>
          <a:xfrm>
            <a:off x="395536" y="404664"/>
            <a:ext cx="8280920" cy="6048672"/>
          </a:xfrm>
          <a:prstGeom prst="flowChartAlternateProcess">
            <a:avLst/>
          </a:prstGeom>
          <a:solidFill>
            <a:srgbClr val="FFFFFF"/>
          </a:solidFill>
          <a:ln w="38100"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prstDash val="sysDot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9" name="Рисунок 8" descr="a62768e55ea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188640"/>
            <a:ext cx="1520220" cy="154284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571480"/>
            <a:ext cx="702771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МКОУ «Малышевская СОШ»</a:t>
            </a:r>
          </a:p>
          <a:p>
            <a:pPr algn="ctr"/>
            <a:endParaRPr lang="ru-RU" sz="3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Творческое объединение</a:t>
            </a:r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2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«Умелые ручки»</a:t>
            </a:r>
          </a:p>
          <a:p>
            <a:pPr algn="ctr"/>
            <a:endParaRPr lang="ru-RU" sz="48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48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2800" dirty="0" smtClean="0"/>
          </a:p>
        </p:txBody>
      </p:sp>
      <p:pic>
        <p:nvPicPr>
          <p:cNvPr id="4" name="Рисунок 3" descr="Image7 -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tretch>
            <a:fillRect/>
          </a:stretch>
        </p:blipFill>
        <p:spPr>
          <a:xfrm>
            <a:off x="928662" y="3571876"/>
            <a:ext cx="3071834" cy="269958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85786" y="2857496"/>
            <a:ext cx="750099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искусные поделки из разных материалов</a:t>
            </a:r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786314" y="4357695"/>
            <a:ext cx="350046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48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2800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4071934" y="5737322"/>
            <a:ext cx="407196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</a:t>
            </a:r>
            <a:r>
              <a:rPr lang="ru-RU" sz="2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уководитель : Бабкина Е.В.</a:t>
            </a:r>
            <a:endParaRPr lang="ru-RU" sz="24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Рисунок 12" descr="Image9 - копия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tretch>
            <a:fillRect/>
          </a:stretch>
        </p:blipFill>
        <p:spPr>
          <a:xfrm>
            <a:off x="6143636" y="3286124"/>
            <a:ext cx="2446316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Женя\Desktop\Фото кружок\IMG_20171019_161504 — копия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785794"/>
            <a:ext cx="235745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Женя\Desktop\Фото кружок\IMG_20171123_14512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142984"/>
            <a:ext cx="2683420" cy="2244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Женя\Desktop\Фото кружок\IMG_20170928_14515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1285860"/>
            <a:ext cx="2191916" cy="212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Женя\Desktop\Фото кружок\IMG_20170928_14511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3571876"/>
            <a:ext cx="29289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Женя\Desktop\Фото кружок\IMG_20171012_140619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7" y="3857628"/>
            <a:ext cx="24288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Женя\Desktop\Фото кружок\IMG_20171123_145141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6512" y="3571876"/>
            <a:ext cx="2195719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Презентация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Презентация4</Template>
  <TotalTime>111</TotalTime>
  <Words>20</Words>
  <Application>Microsoft Office PowerPoint</Application>
  <PresentationFormat>Экран (4:3)</PresentationFormat>
  <Paragraphs>10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Презентация4</vt:lpstr>
      <vt:lpstr>Слайд 1</vt:lpstr>
      <vt:lpstr>Слайд 2</vt:lpstr>
      <vt:lpstr>Слайд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Букет для мамы</dc:title>
  <dc:creator>oxana</dc:creator>
  <cp:lastModifiedBy>Женя</cp:lastModifiedBy>
  <cp:revision>14</cp:revision>
  <dcterms:created xsi:type="dcterms:W3CDTF">2012-02-25T13:16:16Z</dcterms:created>
  <dcterms:modified xsi:type="dcterms:W3CDTF">2017-11-28T06:43:02Z</dcterms:modified>
</cp:coreProperties>
</file>