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0" r:id="rId4"/>
    <p:sldId id="261" r:id="rId5"/>
    <p:sldId id="262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30.09.2017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2808312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Дошкольный возраст и опережающая профориентация</a:t>
            </a:r>
            <a:endParaRPr lang="ru-RU" sz="6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4797152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Лунева Татьяна Николаевна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Воспитатель 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МБДОУ «Детский сад №104» </a:t>
            </a:r>
            <a:r>
              <a:rPr lang="ru-RU" dirty="0" err="1" smtClean="0">
                <a:solidFill>
                  <a:srgbClr val="FFC000"/>
                </a:solidFill>
              </a:rPr>
              <a:t>г.Иваново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282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5846"/>
            <a:ext cx="80648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- отражение жизни. В играх есть возможность воспитывать уважение к трудовому усилию, показать полезность результата труда для окружающих людей, вовлечь детей в трудовой процесс, так как игра и труд часто естественно объединяются. В правильно организованной игре есть возможность для формирования качеств личности, необходимых для осуществления успешной трудовой деятельности в будущей взрослой жизни: ответственность за порученное дело, планировать и согласовывать свои действия с партнерами, умение справедливо разрешать спорные вопросы. Игра помогает формировать у детей привычку трудиться, дает радость творчества, радость созидания.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173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сюжетно-ролевой игры в том, что она эмоционально насыщена. А если игровая деятельность доставляет радость и удовлетворение ребенку, то это является положительным стимулом для освоения чего-то нового или закрепления ранее приобретенного знания о профессиях. </a:t>
            </a:r>
          </a:p>
        </p:txBody>
      </p:sp>
      <p:pic>
        <p:nvPicPr>
          <p:cNvPr id="10242" name="Picture 2" descr="https://expertdent.net/wp-content/uploads/2016/05/udalenie-zubov09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421" y="2924944"/>
            <a:ext cx="747712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870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8488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Раннее знакомство с различными видами человеческой деятельности - детская профориентация - есть неотъемлемая часть общекультурной среды, формирующая целостный жизненный опыт ребенка в социуме. Такие знания обеспечивают понимание задач общества и каждого человека, помогают регулировать поступки детей, перестраивать их мотивы и отношение к собственному труду, труду взрослых, предметам, созданных людьми.</a:t>
            </a:r>
          </a:p>
        </p:txBody>
      </p:sp>
    </p:spTree>
    <p:extLst>
      <p:ext uri="{BB962C8B-B14F-4D97-AF65-F5344CB8AC3E}">
        <p14:creationId xmlns:p14="http://schemas.microsoft.com/office/powerpoint/2010/main" val="3650667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61867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 (живые образы),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которым относятся: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пособия;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картин, иллюстраций, фотографий, рисунков;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видеозаписей.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85293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включают: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фольклорные формы;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высказывания и сообщения</a:t>
            </a:r>
            <a:r>
              <a:rPr lang="ru-RU" dirty="0"/>
              <a:t>.</a:t>
            </a:r>
          </a:p>
        </p:txBody>
      </p:sp>
      <p:pic>
        <p:nvPicPr>
          <p:cNvPr id="11266" name="Picture 2" descr="http://www.unekplanet.ru/site_files/images/922325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1727"/>
            <a:ext cx="4320480" cy="318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448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это: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поручения;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отдельным способам выполнения трудовых операций;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 ситуации;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03289" y="321297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 которым относятся: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правилами;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игры-воображения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игры-шутки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сюрпризные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моменты.</a:t>
            </a:r>
          </a:p>
        </p:txBody>
      </p:sp>
      <p:pic>
        <p:nvPicPr>
          <p:cNvPr id="12290" name="Picture 2" descr="http://zanny.ru/tw_files2/urls_1/15/d-14369/14369_html_m6491800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12" y="2420888"/>
            <a:ext cx="4284476" cy="4208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403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64704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любого педагога, состоит в дифференцированном подходе развития каждого дошкольника с учетом непрерывного процесса обучения и воспитания при подготовке детей к труду с постоянным поиском наиболее совершенных путей трудового воспитания, а, значит, и трудового самоопределения.</a:t>
            </a:r>
          </a:p>
        </p:txBody>
      </p:sp>
    </p:spTree>
    <p:extLst>
      <p:ext uri="{BB962C8B-B14F-4D97-AF65-F5344CB8AC3E}">
        <p14:creationId xmlns:p14="http://schemas.microsoft.com/office/powerpoint/2010/main" val="89623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fs00.infourok.ru/images/doc/242/228643/3/img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6" cy="606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2144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412776"/>
            <a:ext cx="7125113" cy="924475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https://image.jimcdn.com/app/cms/image/transf/dimension=1280x10000:format=jpg/path/s655c0ff9e67f8d58/image/i0dddf40243d9d9fa/version/1478039815/ima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2497138"/>
            <a:ext cx="7124700" cy="3092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1147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387/00044946-b2998486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842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Профессиональная ориентация-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система мероприятий, направленных на выявление личностных особенностей, интересов и способностей у каждого человека для оказания ему помощи в разумном выборе профессии, наиболее соответствующих его индивидуальным возможностям. Это касается не только выпускников школ.  Дошкольное учреждение – первая ступень в формировании базовых знаний о профессиях. Именно в детском саду дети знакомятся с многообразием и широким выбором профессий.</a:t>
            </a:r>
          </a:p>
        </p:txBody>
      </p:sp>
      <p:pic>
        <p:nvPicPr>
          <p:cNvPr id="4098" name="Picture 2" descr="http://st.depositphotos.com/1002111/1408/i/950/depositphotos_14085163-Kids-playing-in-profess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17032"/>
            <a:ext cx="583264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484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 трудом взрослых и с окружающим миром происходит уже в младшем дошкольном возрасте, когда дети через сказки, общение со взрослыми и средства массовой информации узнают о разных профессиях. Опыт работы педагогов показывает, что приобщение ребенка к труду, необходимо начинать как можно раньше, в то время, когда ребенок впервые произносит: «Я сам».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fs00.infourok.ru/images/doc/169/194482/hello_html_m715065c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01008"/>
            <a:ext cx="82809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7210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5846"/>
            <a:ext cx="813690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должен быть посилен ребенку, тем самым доставляя ему удовлетворение и радость. В процессе приобщения детей к миру взрослых, профориентация способствует накоплению социального опыта взаимодействия ребенка с взрослыми и сверстниками, развитию умений войти в детское общество, действовать совместно с другими. Овладение любой профессией станет намного проще, если каждый человек ещё в детстве будет получать соответствующие представления, навыки и умения. Профессионально важные человеческие качества надо не только "выявить", но и во многом "заложить" в человека в процессе социализации, развития ребенка и организации его деятельности. </a:t>
            </a:r>
          </a:p>
        </p:txBody>
      </p:sp>
      <p:pic>
        <p:nvPicPr>
          <p:cNvPr id="6146" name="Picture 2" descr="https://t4.ftcdn.net/jpg/00/48/26/67/500_F_48266797_yYfYF2ySXhZW9Nl06cqIQObYwjOOS4Y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09118"/>
            <a:ext cx="2304256" cy="204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agestars.ru/img-q5y5x5n416b41454j474p2z5i5x5q4s4v2w5q4/uploads/posts/2014-08/1408998018_2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509119"/>
            <a:ext cx="2376264" cy="204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maam.ru/upload/blogs/detsad-183876-13947380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4509120"/>
            <a:ext cx="2520281" cy="204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230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0.infourok.ru/images/doc/141/164148/640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640959" cy="610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093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черта сюжетно-ролевой игры – это самостоятельность детей. Они сами выбирают тему игры, определяют линии сюжета, берут на себя роли, решают, где развернуть игру и т.д. При этом дети свободны в выборе средств для создания своего образа.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sevskdeti.ru/wp-content/uploads/2017/02/%D0%B4%D0%BE%D1%88%D0%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780928"/>
            <a:ext cx="4104455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data.parkbench.com/content/data/geonotes/0/7/0/0/3991/1481550070_3836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0928"/>
            <a:ext cx="403244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780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Сюжетно-ролевая игра является коллективной игрой, в процессе которой дети сами устанавливают игровые правила, следят за их выполнением, регулируют взаимоотношения.</a:t>
            </a:r>
          </a:p>
        </p:txBody>
      </p:sp>
      <p:pic>
        <p:nvPicPr>
          <p:cNvPr id="8194" name="Picture 2" descr="http://itd3.mycdn.me/image?id=804092250621&amp;t=20&amp;plc=WEB&amp;tkn=*E1qeOm8JrhQzttFPCjuUiw_Sg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727280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414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игре ребенок учится пользоваться многими инструментами и предметами домашнего обихода. У него появляется и развивается способность планировать свои действия, совершенствуются ручные движения и умственные операции, воображение и представления</a:t>
            </a:r>
            <a:r>
              <a:rPr lang="ru-RU" dirty="0"/>
              <a:t>. </a:t>
            </a:r>
            <a:endParaRPr lang="ru-RU" dirty="0"/>
          </a:p>
        </p:txBody>
      </p:sp>
      <p:pic>
        <p:nvPicPr>
          <p:cNvPr id="9218" name="Picture 2" descr="https://ds04.infourok.ru/uploads/ex/094e/00081f9d-4948bc78/img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2220906"/>
            <a:ext cx="7686600" cy="437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69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64</TotalTime>
  <Words>637</Words>
  <Application>Microsoft Office PowerPoint</Application>
  <PresentationFormat>Экран (4:3)</PresentationFormat>
  <Paragraphs>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Summer</vt:lpstr>
      <vt:lpstr>Дошкольный возраст и опережающая профориентация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Дошкольный возраст и опережающая профориентация</dc:title>
  <cp:lastModifiedBy>Татьяна Лунева</cp:lastModifiedBy>
  <cp:revision>7</cp:revision>
  <dcterms:modified xsi:type="dcterms:W3CDTF">2017-09-30T19:20:44Z</dcterms:modified>
</cp:coreProperties>
</file>