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7"/>
  </p:handoutMasterIdLst>
  <p:sldIdLst>
    <p:sldId id="257" r:id="rId2"/>
    <p:sldId id="267" r:id="rId3"/>
    <p:sldId id="266" r:id="rId4"/>
    <p:sldId id="265" r:id="rId5"/>
    <p:sldId id="261" r:id="rId6"/>
    <p:sldId id="271" r:id="rId7"/>
    <p:sldId id="272" r:id="rId8"/>
    <p:sldId id="273" r:id="rId9"/>
    <p:sldId id="274" r:id="rId10"/>
    <p:sldId id="280" r:id="rId11"/>
    <p:sldId id="281" r:id="rId12"/>
    <p:sldId id="282" r:id="rId13"/>
    <p:sldId id="283" r:id="rId14"/>
    <p:sldId id="284" r:id="rId15"/>
    <p:sldId id="289" r:id="rId16"/>
    <p:sldId id="290" r:id="rId17"/>
    <p:sldId id="291" r:id="rId18"/>
    <p:sldId id="292" r:id="rId19"/>
    <p:sldId id="297" r:id="rId20"/>
    <p:sldId id="298" r:id="rId21"/>
    <p:sldId id="299" r:id="rId22"/>
    <p:sldId id="305" r:id="rId23"/>
    <p:sldId id="300" r:id="rId24"/>
    <p:sldId id="307" r:id="rId25"/>
    <p:sldId id="30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506F3-4A02-41C9-A173-41B3611FBC6A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39512-955F-464D-B867-B9B4C3FE3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4512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19.xml"/><Relationship Id="rId12" Type="http://schemas.openxmlformats.org/officeDocument/2006/relationships/slide" Target="slide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11" Type="http://schemas.openxmlformats.org/officeDocument/2006/relationships/slide" Target="slide10.xml"/><Relationship Id="rId5" Type="http://schemas.openxmlformats.org/officeDocument/2006/relationships/slide" Target="slide21.xml"/><Relationship Id="rId15" Type="http://schemas.openxmlformats.org/officeDocument/2006/relationships/slide" Target="slide23.xml"/><Relationship Id="rId10" Type="http://schemas.openxmlformats.org/officeDocument/2006/relationships/slide" Target="slide9.xml"/><Relationship Id="rId4" Type="http://schemas.openxmlformats.org/officeDocument/2006/relationships/slide" Target="slide22.xml"/><Relationship Id="rId9" Type="http://schemas.openxmlformats.org/officeDocument/2006/relationships/slide" Target="slide17.xml"/><Relationship Id="rId14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Интеллектуально-познавательная </a:t>
            </a:r>
            <a:r>
              <a:rPr lang="ru-RU" b="1" dirty="0" smtClean="0"/>
              <a:t>игра «Знатоки географии»</a:t>
            </a:r>
            <a:endParaRPr lang="ru-RU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07504" y="4797152"/>
            <a:ext cx="5112568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8-х классов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2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8220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4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Comic Sans MS" pitchFamily="66" charset="0"/>
              </a:rPr>
              <a:t>АЛЯСКА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Comic Sans MS" pitchFamily="66" charset="0"/>
              </a:rPr>
              <a:t>Через какой штат США проходит Северный полярный круг? 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37216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9244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5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Comic Sans MS" pitchFamily="66" charset="0"/>
              </a:rPr>
              <a:t>АНТАРКТИДА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Comic Sans MS" pitchFamily="66" charset="0"/>
              </a:rPr>
              <a:t>Какой континент пересекают все меридианы? 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857842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0268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6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ПАМПА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называют в Южной Америке то, что в России называют степь, а в Северной Америке — прерия? 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4181484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1292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7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ТАЙМЫР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самый большой полуостров России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789330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2316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8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БЕРИНГОВО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самое большое и глубокое море у берегов России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44819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3340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500134" y="1785902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9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36096" y="4005064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УРАЛ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самую длинную горную систему России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96401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4364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85820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10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Черное, Белое,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Красное, Желтое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четыре моря, имеющие цветные названия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409288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5388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285820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11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САХАЛИН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самый большой остров России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123597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6412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357258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12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4071942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САРГАССОВО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Какое море не имеет берегов? 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423126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7436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357258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13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ВОСТОЧНО-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СИБИРСКОЕ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43608" y="1484784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Comic Sans MS" pitchFamily="66" charset="0"/>
              </a:rPr>
              <a:t>Назовите самое холодное и ледовитое море у берегов России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999467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sz="4400" dirty="0" smtClean="0"/>
              <a:t>         1 тур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«Разминка"</a:t>
            </a:r>
            <a:endParaRPr lang="ru-RU" sz="4400" dirty="0"/>
          </a:p>
        </p:txBody>
      </p:sp>
      <p:pic>
        <p:nvPicPr>
          <p:cNvPr id="1028" name="Picture 4" descr="C:\Users\пользователь\AppData\Local\Microsoft\Windows\Temporary Internet Files\Content.IE5\RHIFG6WR\MP90042780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375403" cy="3226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977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8460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357258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14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500694" y="3857628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СЕЙСМОГРАФ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называется прибор, с помощью которого фиксируются малейшие колебания земной коры?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62422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19484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357258" y="1785902"/>
              <a:ext cx="867545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15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 СЕВЕРНОМ ПОЛЮСЕ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каком месте всегда дуют южные ветры? </a:t>
            </a:r>
          </a:p>
        </p:txBody>
      </p:sp>
      <p:sp>
        <p:nvSpPr>
          <p:cNvPr id="16" name="Пятиугольник 15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23651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тур- «Любознательные географы </a:t>
            </a:r>
            <a:endParaRPr lang="ru-RU" dirty="0"/>
          </a:p>
        </p:txBody>
      </p:sp>
      <p:pic>
        <p:nvPicPr>
          <p:cNvPr id="4" name="Picture 2" descr="C:\Users\пользователь\AppData\Local\Microsoft\Windows\Temporary Internet Files\Content.IE5\MXXJ4239\MP90041167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76192"/>
            <a:ext cx="8064896" cy="37739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404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тур «Географические анаграммы»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  <a:ea typeface="Calibri" pitchFamily="34" charset="0"/>
                <a:cs typeface="Times New Roman" pitchFamily="18" charset="0"/>
              </a:rPr>
              <a:t>В каждом из пяти приведённых географических названий или слов переставьте буквы так, чтобы получились географические названия.</a:t>
            </a:r>
            <a:endParaRPr lang="ru-RU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3644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81000" y="304800"/>
            <a:ext cx="8458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7030A0"/>
                </a:solidFill>
                <a:latin typeface="+mn-lt"/>
                <a:ea typeface="Calibri" pitchFamily="34" charset="0"/>
                <a:cs typeface="Times New Roman" pitchFamily="18" charset="0"/>
              </a:rPr>
              <a:t>В каждом из пяти приведённых географических названий или слов переставьте буквы так, чтобы получились географические названия.</a:t>
            </a: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3400" y="1828800"/>
            <a:ext cx="807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2400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1.   ГАРАНИА, БИЛИРАЗЯ, РИКАФА, ТАЙКИ, ЛОГАВ.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33400" y="2819400"/>
            <a:ext cx="8001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НИАГАРА, БРАЗИЛИЯ, АФРИКА, КИТАЙ, ВОЛГА</a:t>
            </a:r>
          </a:p>
        </p:txBody>
      </p:sp>
      <p:sp>
        <p:nvSpPr>
          <p:cNvPr id="15365" name="Прямоугольник 9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57200" y="3743325"/>
            <a:ext cx="8153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endParaRPr lang="ru-RU" sz="2400" b="1" dirty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2.     ЛАМАИГИ, ЛИВАЗ, АНЕКО, ЛОТОБА, САЛТА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685800" y="4876800"/>
            <a:ext cx="8001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ГИМАЛАИ, ЗАЛИВ, ОКЕАН, БОЛОТА, АТЛАС</a:t>
            </a:r>
          </a:p>
        </p:txBody>
      </p:sp>
    </p:spTree>
    <p:extLst>
      <p:ext uri="{BB962C8B-B14F-4D97-AF65-F5344CB8AC3E}">
        <p14:creationId xmlns="" xmlns:p14="http://schemas.microsoft.com/office/powerpoint/2010/main" val="350925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8" grpId="0"/>
      <p:bldP spid="9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09600" y="762000"/>
            <a:ext cx="77724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0000FF"/>
                </a:solidFill>
              </a:rPr>
              <a:t>Мир географии огромен,</a:t>
            </a:r>
          </a:p>
          <a:p>
            <a:pPr eaLnBrk="1" hangingPunct="1"/>
            <a:endParaRPr lang="ru-RU" sz="4000" b="1" i="1">
              <a:solidFill>
                <a:srgbClr val="0000FF"/>
              </a:solidFill>
            </a:endParaRPr>
          </a:p>
          <a:p>
            <a:pPr eaLnBrk="1" hangingPunct="1"/>
            <a:r>
              <a:rPr lang="ru-RU" sz="4000" b="1" i="1">
                <a:solidFill>
                  <a:srgbClr val="0000FF"/>
                </a:solidFill>
              </a:rPr>
              <a:t>               Стремитесь вы его познать!</a:t>
            </a:r>
          </a:p>
        </p:txBody>
      </p:sp>
      <p:pic>
        <p:nvPicPr>
          <p:cNvPr id="19459" name="Picture 5" descr="j02513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124200"/>
            <a:ext cx="304800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defRPr/>
            </a:pP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762000" y="4438650"/>
            <a:ext cx="3733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C00000"/>
                </a:solidFill>
                <a:cs typeface="Times New Roman" pitchFamily="18" charset="0"/>
              </a:rPr>
              <a:t>ЖЕЛАЕМ УДАЧИ!</a:t>
            </a:r>
            <a:endParaRPr lang="ru-RU" sz="40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48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04800" y="4267200"/>
            <a:ext cx="7108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smtClean="0">
                <a:solidFill>
                  <a:srgbClr val="0000FF"/>
                </a:solidFill>
              </a:rPr>
              <a:t>Какое государство занимает целый материк?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321273" y="706843"/>
            <a:ext cx="38432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</a:rPr>
              <a:t>Самый  влажный материк?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04800" y="1295400"/>
            <a:ext cx="486992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</a:rPr>
              <a:t>Самые  малорослые люди Земли? 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04800" y="2057400"/>
            <a:ext cx="7162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</a:rPr>
              <a:t>Какое млекопитающее ближе всех подходит к человеку по умственному развитию? 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304800" y="3429000"/>
            <a:ext cx="6197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00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FF"/>
                </a:solidFill>
              </a:rPr>
              <a:t>Дать определение понятию «материк».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429000" y="762000"/>
            <a:ext cx="487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ЮЖНАЯ АМЕРИКА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800600" y="2133600"/>
            <a:ext cx="3200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ПИГМЕИ</a:t>
            </a:r>
            <a:endParaRPr lang="ru-RU" sz="2400" b="1" smtClean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257800" y="3733800"/>
            <a:ext cx="2568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ДЕЛЬФИН</a:t>
            </a:r>
            <a:endParaRPr lang="ru-RU" sz="2400" b="1" smtClean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724400" y="4800600"/>
            <a:ext cx="2895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Австралия</a:t>
            </a:r>
            <a:endParaRPr lang="ru-RU" sz="2400" b="1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749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 autoUpdateAnimBg="0"/>
      <p:bldP spid="6150" grpId="0"/>
      <p:bldP spid="6151" grpId="0"/>
      <p:bldP spid="6152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89613" y="1119981"/>
            <a:ext cx="39258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Самый  сухой материк? 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9600" y="1219200"/>
            <a:ext cx="510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sz="24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Какой  континент не имеет рек? 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609600" y="2057400"/>
            <a:ext cx="52933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sz="24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Дать определение понятию «остров».</a:t>
            </a: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9600" y="3048000"/>
            <a:ext cx="83756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sz="24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  <a:p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Какой   южный континент был открыт позже других? </a:t>
            </a: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609600" y="3965575"/>
            <a:ext cx="5791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 sz="2400" b="1">
              <a:solidFill>
                <a:srgbClr val="0000FF"/>
              </a:solidFill>
            </a:endParaRPr>
          </a:p>
          <a:p>
            <a:endParaRPr lang="ru-RU" sz="2400" b="1">
              <a:solidFill>
                <a:srgbClr val="0000FF"/>
              </a:solidFill>
            </a:endParaRPr>
          </a:p>
          <a:p>
            <a:endParaRPr lang="ru-RU" sz="2400" b="1">
              <a:solidFill>
                <a:srgbClr val="0000FF"/>
              </a:solidFill>
            </a:endParaRPr>
          </a:p>
          <a:p>
            <a:r>
              <a:rPr lang="ru-RU" sz="2400" b="1">
                <a:solidFill>
                  <a:srgbClr val="0000FF"/>
                </a:solidFill>
              </a:rPr>
              <a:t>Может ли кит проглотить человека? 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648200" y="1227137"/>
            <a:ext cx="22796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endParaRPr lang="ru-RU" sz="2400" b="1" dirty="0">
              <a:solidFill>
                <a:srgbClr val="C00000"/>
              </a:solidFill>
              <a:cs typeface="Times New Roman" pitchFamily="18" charset="0"/>
            </a:endParaRPr>
          </a:p>
          <a:p>
            <a:pPr algn="ctr" eaLnBrk="0" hangingPunct="0"/>
            <a:r>
              <a:rPr lang="ru-RU" sz="2400" b="1" dirty="0">
                <a:solidFill>
                  <a:srgbClr val="C00000"/>
                </a:solidFill>
                <a:cs typeface="Times New Roman" pitchFamily="18" charset="0"/>
              </a:rPr>
              <a:t>АВСТРАЛИЯ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419600" y="240347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C00000"/>
                </a:solidFill>
                <a:cs typeface="Times New Roman" pitchFamily="18" charset="0"/>
              </a:rPr>
              <a:t>АНТАРКТИДА</a:t>
            </a:r>
            <a:endParaRPr lang="ru-RU" sz="2400" b="1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562600" y="4583113"/>
            <a:ext cx="26654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C00000"/>
                </a:solidFill>
                <a:cs typeface="Times New Roman" pitchFamily="18" charset="0"/>
              </a:rPr>
              <a:t>АНТАРКТИДА</a:t>
            </a:r>
            <a:endParaRPr lang="ru-RU" sz="2400" b="1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981200" y="5715000"/>
            <a:ext cx="6324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sz="2400" b="1">
                <a:solidFill>
                  <a:srgbClr val="C00000"/>
                </a:solidFill>
                <a:cs typeface="Times New Roman" pitchFamily="18" charset="0"/>
              </a:rPr>
              <a:t>НЕТ, У НЕГО ОЧЕНЬ УЗКАЯ ГЛОТКА</a:t>
            </a:r>
            <a:endParaRPr lang="ru-RU" sz="24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334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utoUpdateAnimBg="0"/>
      <p:bldP spid="7174" grpId="0"/>
      <p:bldP spid="7175" grpId="0"/>
      <p:bldP spid="7176" grpId="0"/>
      <p:bldP spid="717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 2 </a:t>
            </a:r>
            <a:r>
              <a:rPr lang="ru-RU" b="1" dirty="0" smtClean="0"/>
              <a:t>тур   «Блиц </a:t>
            </a:r>
            <a:r>
              <a:rPr lang="ru-RU" b="1" dirty="0"/>
              <a:t>вопросы»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000" b="1" dirty="0" smtClean="0"/>
              <a:t>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800" b="1" i="1" dirty="0">
              <a:solidFill>
                <a:srgbClr val="C0000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  «</a:t>
            </a:r>
            <a:r>
              <a:rPr lang="ru-RU" sz="2800" b="1" i="1" dirty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Эй, товарищ, </a:t>
            </a:r>
            <a:endParaRPr lang="ru-RU" sz="2800" b="1" i="1" dirty="0" smtClean="0">
              <a:solidFill>
                <a:srgbClr val="C0000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      не </a:t>
            </a:r>
            <a:r>
              <a:rPr lang="ru-RU" sz="2800" b="1" i="1" dirty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ленись!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800" b="1" dirty="0">
              <a:solidFill>
                <a:srgbClr val="C0000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     Отвечать 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       поторопись</a:t>
            </a:r>
            <a:r>
              <a:rPr lang="ru-RU" sz="2800" b="1" i="1" dirty="0">
                <a:solidFill>
                  <a:srgbClr val="C00000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!»</a:t>
            </a:r>
            <a:endParaRPr lang="ru-RU" sz="2800" b="1" dirty="0">
              <a:solidFill>
                <a:srgbClr val="C0000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b="1" dirty="0"/>
          </a:p>
        </p:txBody>
      </p:sp>
      <p:pic>
        <p:nvPicPr>
          <p:cNvPr id="2050" name="Picture 2" descr="C:\Users\пользователь\AppData\Local\Microsoft\Windows\Temporary Internet Files\Content.IE5\QATF0ADM\MP90044242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844824"/>
            <a:ext cx="4680520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326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7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214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643042" y="1428736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pic>
        <p:nvPicPr>
          <p:cNvPr id="4100" name="Рисунок 49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214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>
            <a:hlinkClick r:id="rId4" action="ppaction://hlinksldjump"/>
          </p:cNvPr>
          <p:cNvSpPr txBox="1"/>
          <p:nvPr/>
        </p:nvSpPr>
        <p:spPr>
          <a:xfrm>
            <a:off x="2786050" y="1428736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pic>
        <p:nvPicPr>
          <p:cNvPr id="4102" name="Рисунок 52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214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>
            <a:hlinkClick r:id="rId5" action="ppaction://hlinksldjump"/>
          </p:cNvPr>
          <p:cNvSpPr txBox="1"/>
          <p:nvPr/>
        </p:nvSpPr>
        <p:spPr>
          <a:xfrm>
            <a:off x="3857620" y="1428736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pic>
        <p:nvPicPr>
          <p:cNvPr id="4104" name="Рисунок 55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214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56">
            <a:hlinkClick r:id="rId6" action="ppaction://hlinksldjump"/>
          </p:cNvPr>
          <p:cNvSpPr txBox="1"/>
          <p:nvPr/>
        </p:nvSpPr>
        <p:spPr>
          <a:xfrm>
            <a:off x="5000628" y="1428736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pic>
        <p:nvPicPr>
          <p:cNvPr id="4106" name="Рисунок 58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12144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59">
            <a:hlinkClick r:id="rId7" action="ppaction://hlinksldjump"/>
          </p:cNvPr>
          <p:cNvSpPr txBox="1"/>
          <p:nvPr/>
        </p:nvSpPr>
        <p:spPr>
          <a:xfrm>
            <a:off x="6072198" y="1428736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5</a:t>
            </a:r>
          </a:p>
        </p:txBody>
      </p:sp>
      <p:pic>
        <p:nvPicPr>
          <p:cNvPr id="4108" name="Рисунок 61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2145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62">
            <a:hlinkClick r:id="rId8" action="ppaction://hlinksldjump"/>
          </p:cNvPr>
          <p:cNvSpPr txBox="1"/>
          <p:nvPr/>
        </p:nvSpPr>
        <p:spPr>
          <a:xfrm>
            <a:off x="2143108" y="2428868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6</a:t>
            </a:r>
          </a:p>
        </p:txBody>
      </p:sp>
      <p:pic>
        <p:nvPicPr>
          <p:cNvPr id="4110" name="Рисунок 64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50720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hlinkClick r:id="rId9" action="ppaction://hlinksldjump"/>
          </p:cNvPr>
          <p:cNvSpPr txBox="1"/>
          <p:nvPr/>
        </p:nvSpPr>
        <p:spPr>
          <a:xfrm>
            <a:off x="3714744" y="5286388"/>
            <a:ext cx="8675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15</a:t>
            </a:r>
          </a:p>
        </p:txBody>
      </p:sp>
      <p:pic>
        <p:nvPicPr>
          <p:cNvPr id="4112" name="Рисунок 67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22145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>
            <a:hlinkClick r:id="rId10" action="ppaction://hlinksldjump"/>
          </p:cNvPr>
          <p:cNvSpPr txBox="1"/>
          <p:nvPr/>
        </p:nvSpPr>
        <p:spPr>
          <a:xfrm>
            <a:off x="3286116" y="2428868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7</a:t>
            </a:r>
          </a:p>
        </p:txBody>
      </p:sp>
      <p:pic>
        <p:nvPicPr>
          <p:cNvPr id="4114" name="Рисунок 70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214312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71">
            <a:hlinkClick r:id="rId11" action="ppaction://hlinksldjump"/>
          </p:cNvPr>
          <p:cNvSpPr txBox="1"/>
          <p:nvPr/>
        </p:nvSpPr>
        <p:spPr>
          <a:xfrm>
            <a:off x="4429124" y="2357430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8</a:t>
            </a:r>
          </a:p>
        </p:txBody>
      </p:sp>
      <p:pic>
        <p:nvPicPr>
          <p:cNvPr id="4116" name="Рисунок 73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21456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>
            <a:hlinkClick r:id="rId12" action="ppaction://hlinksldjump"/>
          </p:cNvPr>
          <p:cNvSpPr txBox="1"/>
          <p:nvPr/>
        </p:nvSpPr>
        <p:spPr>
          <a:xfrm>
            <a:off x="5572132" y="2428868"/>
            <a:ext cx="526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9</a:t>
            </a:r>
          </a:p>
        </p:txBody>
      </p:sp>
      <p:pic>
        <p:nvPicPr>
          <p:cNvPr id="4118" name="Рисунок 76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31432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TextBox 77">
            <a:hlinkClick r:id="rId13" action="ppaction://hlinksldjump"/>
          </p:cNvPr>
          <p:cNvSpPr txBox="1"/>
          <p:nvPr/>
        </p:nvSpPr>
        <p:spPr>
          <a:xfrm>
            <a:off x="2571736" y="3357562"/>
            <a:ext cx="8675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10</a:t>
            </a:r>
          </a:p>
        </p:txBody>
      </p:sp>
      <p:pic>
        <p:nvPicPr>
          <p:cNvPr id="4120" name="Рисунок 79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1432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>
            <a:hlinkClick r:id="rId9" action="ppaction://hlinksldjump"/>
          </p:cNvPr>
          <p:cNvSpPr txBox="1"/>
          <p:nvPr/>
        </p:nvSpPr>
        <p:spPr>
          <a:xfrm>
            <a:off x="3786182" y="3357562"/>
            <a:ext cx="8675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11</a:t>
            </a:r>
          </a:p>
        </p:txBody>
      </p:sp>
      <p:pic>
        <p:nvPicPr>
          <p:cNvPr id="4122" name="Рисунок 82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07193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>
            <a:hlinkClick r:id="rId14" action="ppaction://hlinksldjump"/>
          </p:cNvPr>
          <p:cNvSpPr txBox="1"/>
          <p:nvPr/>
        </p:nvSpPr>
        <p:spPr>
          <a:xfrm>
            <a:off x="3214678" y="4286256"/>
            <a:ext cx="8675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13</a:t>
            </a:r>
          </a:p>
        </p:txBody>
      </p:sp>
      <p:pic>
        <p:nvPicPr>
          <p:cNvPr id="4124" name="Рисунок 85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0718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>
            <a:hlinkClick r:id="rId14" action="ppaction://hlinksldjump"/>
          </p:cNvPr>
          <p:cNvSpPr txBox="1"/>
          <p:nvPr/>
        </p:nvSpPr>
        <p:spPr>
          <a:xfrm>
            <a:off x="4857752" y="3286124"/>
            <a:ext cx="86754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12</a:t>
            </a:r>
          </a:p>
        </p:txBody>
      </p:sp>
      <p:pic>
        <p:nvPicPr>
          <p:cNvPr id="4126" name="Рисунок 88" descr="j04316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41433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TextBox 89">
            <a:hlinkClick r:id="rId8" action="ppaction://hlinksldjump"/>
          </p:cNvPr>
          <p:cNvSpPr txBox="1"/>
          <p:nvPr/>
        </p:nvSpPr>
        <p:spPr>
          <a:xfrm>
            <a:off x="4286248" y="4357694"/>
            <a:ext cx="86754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14</a:t>
            </a:r>
          </a:p>
        </p:txBody>
      </p:sp>
      <p:sp>
        <p:nvSpPr>
          <p:cNvPr id="32" name="Пятиугольник 31">
            <a:hlinkClick r:id="rId15" action="ppaction://hlinksldjump"/>
          </p:cNvPr>
          <p:cNvSpPr/>
          <p:nvPr/>
        </p:nvSpPr>
        <p:spPr>
          <a:xfrm>
            <a:off x="7286644" y="6286520"/>
            <a:ext cx="1643074" cy="571480"/>
          </a:xfrm>
          <a:prstGeom prst="homePlate">
            <a:avLst>
              <a:gd name="adj" fmla="val 94139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выход</a:t>
            </a:r>
          </a:p>
        </p:txBody>
      </p:sp>
    </p:spTree>
    <p:extLst>
      <p:ext uri="{BB962C8B-B14F-4D97-AF65-F5344CB8AC3E}">
        <p14:creationId xmlns="" xmlns:p14="http://schemas.microsoft.com/office/powerpoint/2010/main" val="34054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5148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1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oundRectCallout">
            <a:avLst>
              <a:gd name="adj1" fmla="val -91187"/>
              <a:gd name="adj2" fmla="val -76547"/>
              <a:gd name="adj3" fmla="val 16667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Comic Sans MS" pitchFamily="66" charset="0"/>
              </a:rPr>
              <a:t>ЗЕМЛЯ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третью планету Солнечной системы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319937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6172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2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Comic Sans MS" pitchFamily="66" charset="0"/>
              </a:rPr>
              <a:t>Северный и Южный полюса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Назовите точки на Земле, для определения положения которых достаточно указать только их широту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27961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3"/>
          <p:cNvGrpSpPr>
            <a:grpSpLocks/>
          </p:cNvGrpSpPr>
          <p:nvPr/>
        </p:nvGrpSpPr>
        <p:grpSpPr bwMode="auto">
          <a:xfrm>
            <a:off x="0" y="0"/>
            <a:ext cx="1143000" cy="1143000"/>
            <a:chOff x="1142976" y="1571612"/>
            <a:chExt cx="1143002" cy="1143002"/>
          </a:xfrm>
        </p:grpSpPr>
        <p:pic>
          <p:nvPicPr>
            <p:cNvPr id="7196" name="Рисунок 4" descr="j04316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76" y="1571612"/>
              <a:ext cx="1143002" cy="114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1428728" y="1785926"/>
              <a:ext cx="52610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0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Black" pitchFamily="34" charset="0"/>
                </a:rPr>
                <a:t>3</a:t>
              </a:r>
            </a:p>
          </p:txBody>
        </p:sp>
      </p:grpSp>
      <p:sp>
        <p:nvSpPr>
          <p:cNvPr id="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42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2766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40200" y="5589588"/>
            <a:ext cx="647700" cy="538162"/>
          </a:xfrm>
          <a:prstGeom prst="rightArrow">
            <a:avLst/>
          </a:prstGeom>
          <a:ln>
            <a:noFill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571604" y="214290"/>
            <a:ext cx="3289170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Вопрос: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429256" y="3929066"/>
            <a:ext cx="3357586" cy="2000264"/>
          </a:xfrm>
          <a:prstGeom prst="wedgeRectCallout">
            <a:avLst>
              <a:gd name="adj1" fmla="val -102167"/>
              <a:gd name="adj2" fmla="val -74312"/>
            </a:avLst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БАРОМЕТР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1071538" y="1357298"/>
            <a:ext cx="6143668" cy="2071702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 называется прибор для измерения атмосферного давления?</a:t>
            </a:r>
          </a:p>
        </p:txBody>
      </p:sp>
      <p:sp>
        <p:nvSpPr>
          <p:cNvPr id="15" name="Пятиугольник 14">
            <a:hlinkClick r:id="rId5" action="ppaction://hlinksldjump"/>
          </p:cNvPr>
          <p:cNvSpPr/>
          <p:nvPr/>
        </p:nvSpPr>
        <p:spPr>
          <a:xfrm>
            <a:off x="7143768" y="6357958"/>
            <a:ext cx="1714512" cy="285752"/>
          </a:xfrm>
          <a:prstGeom prst="homePlat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590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451</Words>
  <Application>Microsoft Office PowerPoint</Application>
  <PresentationFormat>Экран (4:3)</PresentationFormat>
  <Paragraphs>167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Интеллектуально-познавательная игра «Знатоки географии»</vt:lpstr>
      <vt:lpstr>Слайд 2</vt:lpstr>
      <vt:lpstr>Слайд 3</vt:lpstr>
      <vt:lpstr>Слайд 4</vt:lpstr>
      <vt:lpstr> 2 тур   «Блиц вопросы»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3 тур- «Любознательные географы </vt:lpstr>
      <vt:lpstr>4 тур «Географические анаграммы»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Ирина Михайловна</cp:lastModifiedBy>
  <cp:revision>18</cp:revision>
  <dcterms:created xsi:type="dcterms:W3CDTF">2013-01-09T19:13:58Z</dcterms:created>
  <dcterms:modified xsi:type="dcterms:W3CDTF">2017-12-20T11:40:53Z</dcterms:modified>
</cp:coreProperties>
</file>