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9" r:id="rId3"/>
    <p:sldId id="269" r:id="rId4"/>
    <p:sldId id="270" r:id="rId5"/>
    <p:sldId id="271" r:id="rId6"/>
    <p:sldId id="260" r:id="rId7"/>
    <p:sldId id="261" r:id="rId8"/>
    <p:sldId id="262" r:id="rId9"/>
    <p:sldId id="263" r:id="rId10"/>
    <p:sldId id="265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61EBB-516B-4172-8A5F-2983D5C08B2E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19BA1-5E72-4D73-903D-D10B86F30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61EBB-516B-4172-8A5F-2983D5C08B2E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19BA1-5E72-4D73-903D-D10B86F30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61EBB-516B-4172-8A5F-2983D5C08B2E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19BA1-5E72-4D73-903D-D10B86F30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61EBB-516B-4172-8A5F-2983D5C08B2E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19BA1-5E72-4D73-903D-D10B86F30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61EBB-516B-4172-8A5F-2983D5C08B2E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19BA1-5E72-4D73-903D-D10B86F30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61EBB-516B-4172-8A5F-2983D5C08B2E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19BA1-5E72-4D73-903D-D10B86F30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61EBB-516B-4172-8A5F-2983D5C08B2E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19BA1-5E72-4D73-903D-D10B86F30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61EBB-516B-4172-8A5F-2983D5C08B2E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19BA1-5E72-4D73-903D-D10B86F30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61EBB-516B-4172-8A5F-2983D5C08B2E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19BA1-5E72-4D73-903D-D10B86F30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61EBB-516B-4172-8A5F-2983D5C08B2E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19BA1-5E72-4D73-903D-D10B86F30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61EBB-516B-4172-8A5F-2983D5C08B2E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19BA1-5E72-4D73-903D-D10B86F30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7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F61EBB-516B-4172-8A5F-2983D5C08B2E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19BA1-5E72-4D73-903D-D10B86F30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3pEI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8760" y="1785926"/>
            <a:ext cx="6036511" cy="4024342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0" y="-21773"/>
            <a:ext cx="9144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b="1" dirty="0" smtClean="0">
                <a:latin typeface="Monotype Corsiva" pitchFamily="66" charset="0"/>
              </a:rPr>
              <a:t>8 декабря</a:t>
            </a:r>
          </a:p>
          <a:p>
            <a:pPr algn="ctr"/>
            <a:r>
              <a:rPr lang="ru-RU" sz="8000" b="1" dirty="0" smtClean="0">
                <a:latin typeface="Monotype Corsiva" pitchFamily="66" charset="0"/>
              </a:rPr>
              <a:t>Изложение</a:t>
            </a:r>
            <a:endParaRPr lang="ru-RU" sz="8000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7256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 descr="ori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62767" y="5143513"/>
            <a:ext cx="2381265" cy="1785949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sp>
        <p:nvSpPr>
          <p:cNvPr id="15" name="TextBox 14"/>
          <p:cNvSpPr txBox="1"/>
          <p:nvPr/>
        </p:nvSpPr>
        <p:spPr>
          <a:xfrm>
            <a:off x="214282" y="3357562"/>
            <a:ext cx="6786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/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Что случилось бы с 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зайцем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85720" y="4263102"/>
            <a:ext cx="77867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/>
              <a:t> 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Но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что вырастает между пальцами заячьих лап?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85720" y="5286388"/>
            <a:ext cx="5786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/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Какими становятся 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лапы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0100" y="928670"/>
            <a:ext cx="5715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2800" dirty="0" smtClean="0"/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Как зимой передвигается 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белка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7158" y="2405714"/>
            <a:ext cx="5715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/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Что делает всю зиму 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заяц-беляк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0"/>
            <a:ext cx="9144000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Ответьте на вопросы письменно, используя слова - помощники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57752" y="1428736"/>
            <a:ext cx="38576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 ходит по снегу,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прыгает по веткам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00628" y="2915663"/>
            <a:ext cx="33576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бегает по снегу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00628" y="3772919"/>
            <a:ext cx="33576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утонул бы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714876" y="4844489"/>
            <a:ext cx="33576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пушистая шерсть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072066" y="5929330"/>
            <a:ext cx="1714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шире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71472" y="928670"/>
            <a:ext cx="8138335" cy="142876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Прочти текст,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который получился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3" name="Рисунок 2" descr="99017138313502067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2643182"/>
            <a:ext cx="5214974" cy="3911230"/>
          </a:xfrm>
          <a:prstGeom prst="rect">
            <a:avLst/>
          </a:prstGeom>
        </p:spPr>
      </p:pic>
      <p:pic>
        <p:nvPicPr>
          <p:cNvPr id="4" name="Рисунок 3" descr="6790197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Отгадай загадки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00100" y="1214422"/>
            <a:ext cx="3757610" cy="2400304"/>
          </a:xfrm>
          <a:ln>
            <a:noFill/>
          </a:ln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Всех боится он в лесу: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Волка, филина, лису.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Бегает от них, спасаясь,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длинными ушами…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57752" y="1142984"/>
            <a:ext cx="3929090" cy="2400304"/>
          </a:xfrm>
          <a:ln>
            <a:noFill/>
          </a:ln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Рыжий маленький зверёк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деревьям прыг да скок.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живёт не на земле,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на дереве в дупле.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694108_75.jpg"/>
          <p:cNvPicPr>
            <a:picLocks noChangeAspect="1"/>
          </p:cNvPicPr>
          <p:nvPr/>
        </p:nvPicPr>
        <p:blipFill>
          <a:blip r:embed="rId2"/>
          <a:srcRect l="7162"/>
          <a:stretch>
            <a:fillRect/>
          </a:stretch>
        </p:blipFill>
        <p:spPr>
          <a:xfrm>
            <a:off x="4857752" y="3714752"/>
            <a:ext cx="3857622" cy="2899409"/>
          </a:xfrm>
          <a:prstGeom prst="rect">
            <a:avLst/>
          </a:prstGeom>
          <a:ln>
            <a:noFill/>
          </a:ln>
        </p:spPr>
      </p:pic>
      <p:pic>
        <p:nvPicPr>
          <p:cNvPr id="6" name="Рисунок 5" descr="ori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3714751"/>
            <a:ext cx="3786214" cy="2839661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0010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Факты о зайцах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357290" y="857232"/>
            <a:ext cx="7786710" cy="2928958"/>
          </a:xfrm>
          <a:ln>
            <a:noFill/>
          </a:ln>
        </p:spPr>
        <p:txBody>
          <a:bodyPr>
            <a:normAutofit fontScale="47500" lnSpcReduction="20000"/>
          </a:bodyPr>
          <a:lstStyle/>
          <a:p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зайцы общаются друг с другом, отбивая передними лапками барабанную дробь;</a:t>
            </a:r>
          </a:p>
          <a:p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зубы у зайцев растут всю жизнь, поэтому им необходимо грызть что-нибудь твёрдое, чтобы их стачивать;</a:t>
            </a:r>
          </a:p>
          <a:p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каждый сезон заяц разным цветом. Летом он намного темнее, серый или бурый, а вот зимой становится белым. Но кончики ушей у зайцев тёмные всегда.</a:t>
            </a:r>
          </a:p>
          <a:p>
            <a:pPr marL="514350" indent="-514350">
              <a:buFont typeface="Courier New" pitchFamily="49" charset="0"/>
              <a:buChar char="o"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ori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643314"/>
            <a:ext cx="3000364" cy="2250274"/>
          </a:xfrm>
          <a:prstGeom prst="rect">
            <a:avLst/>
          </a:prstGeom>
          <a:ln>
            <a:noFill/>
          </a:ln>
        </p:spPr>
      </p:pic>
      <p:pic>
        <p:nvPicPr>
          <p:cNvPr id="8" name="Рисунок 7" descr="d6a58a742708ceb49b48bc0d41a18f8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63864" y="4643446"/>
            <a:ext cx="3682994" cy="20716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0010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Факты о белках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357290" y="857232"/>
            <a:ext cx="7786710" cy="2786082"/>
          </a:xfrm>
          <a:ln>
            <a:noFill/>
          </a:ln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белки отлично плавают. Их главная задача не намочить хвост (они его держат над водой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);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хвост белки служит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рулём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когда она совершает прыжки;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белка может остаться целой и невредимой при падении с высоты 30 метров. Помогает ей в этом хвост, который она использует в таких случаях как парашют.</a:t>
            </a:r>
          </a:p>
          <a:p>
            <a:pPr marL="514350" indent="-514350">
              <a:buFont typeface="Courier New" pitchFamily="49" charset="0"/>
              <a:buChar char="o"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Рисунок 9" descr="5cfbc46d8b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3714752"/>
            <a:ext cx="3103673" cy="2071702"/>
          </a:xfrm>
          <a:prstGeom prst="rect">
            <a:avLst/>
          </a:prstGeom>
        </p:spPr>
      </p:pic>
      <p:pic>
        <p:nvPicPr>
          <p:cNvPr id="11" name="Рисунок 10" descr="13987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7554" y="4643446"/>
            <a:ext cx="3379612" cy="20717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00174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Изложение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Заяц на лыжах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3pEI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1500174"/>
            <a:ext cx="6072230" cy="4048155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Заяц на лыжах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0034" y="928670"/>
            <a:ext cx="8001056" cy="4972072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  <a:buNone/>
            </a:pPr>
            <a:r>
              <a:rPr lang="ru-RU" dirty="0" smtClean="0"/>
              <a:t>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Белка по снегу не ходит. Она по веткам прыгает. </a:t>
            </a:r>
          </a:p>
          <a:p>
            <a:pPr>
              <a:lnSpc>
                <a:spcPct val="11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Заяц-беляк всю зиму по снегу бегает. Утонул бы зайчишка в глубоком снегу по самые уши.</a:t>
            </a:r>
          </a:p>
          <a:p>
            <a:pPr>
              <a:lnSpc>
                <a:spcPct val="11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Но к зиме между пальцами заячьих лап вырастает густая пушистая шерсть. Лапы становятся шире: беляк словно лыжи надел!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85918" y="0"/>
            <a:ext cx="7215206" cy="85725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Ответь на вопросы к тексту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3000372"/>
            <a:ext cx="8429684" cy="4000528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buNone/>
            </a:pPr>
            <a:r>
              <a:rPr lang="ru-RU" dirty="0" smtClean="0"/>
              <a:t>       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Белка по снегу не ходит. Она по веткам прыгает. </a:t>
            </a:r>
          </a:p>
          <a:p>
            <a:pPr>
              <a:lnSpc>
                <a:spcPct val="110000"/>
              </a:lnSpc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      Заяц-беляк всю зиму по снегу бегает. Утонул бы зайчишка в глубоком снегу по самые уши.</a:t>
            </a:r>
          </a:p>
          <a:p>
            <a:pPr>
              <a:lnSpc>
                <a:spcPct val="110000"/>
              </a:lnSpc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      Но к зиме между пальцами заячьих лап вырастает густая пушистая шерсть. Лапы становятся шире: беляк словно лыжи надел!</a:t>
            </a:r>
          </a:p>
          <a:p>
            <a:pPr>
              <a:buNone/>
            </a:pPr>
            <a:endParaRPr lang="ru-RU" sz="3000" dirty="0"/>
          </a:p>
        </p:txBody>
      </p:sp>
      <p:sp>
        <p:nvSpPr>
          <p:cNvPr id="4" name="TextBox 3"/>
          <p:cNvSpPr txBox="1"/>
          <p:nvPr/>
        </p:nvSpPr>
        <p:spPr>
          <a:xfrm>
            <a:off x="1214382" y="1000108"/>
            <a:ext cx="79296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sz="3200" spc="300" dirty="0" smtClean="0">
                <a:latin typeface="Times New Roman" pitchFamily="18" charset="0"/>
                <a:cs typeface="Times New Roman" pitchFamily="18" charset="0"/>
              </a:rPr>
              <a:t>Как передвигается зимой белка?</a:t>
            </a:r>
            <a:endParaRPr lang="ru-RU" sz="3200" spc="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4382" y="1500174"/>
            <a:ext cx="79296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sz="3200" spc="300" dirty="0" smtClean="0">
                <a:latin typeface="Times New Roman" pitchFamily="18" charset="0"/>
                <a:cs typeface="Times New Roman" pitchFamily="18" charset="0"/>
              </a:rPr>
              <a:t>А что приходится делать зайцу?</a:t>
            </a:r>
            <a:endParaRPr lang="ru-RU" sz="2800" spc="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4382" y="2000240"/>
            <a:ext cx="79296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Почему заяц не тонет в глубоком снегу</a:t>
            </a:r>
            <a:r>
              <a:rPr lang="ru-RU" sz="3200" spc="3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200" spc="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14382" y="2500306"/>
            <a:ext cx="79296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Почему текст назван «Заяц на лыжах»?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Объясните правописание слов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14282" y="1214422"/>
            <a:ext cx="8786874" cy="5214974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buNone/>
            </a:pPr>
            <a:r>
              <a:rPr lang="ru-RU" dirty="0" smtClean="0"/>
              <a:t>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Белка по снегу не ходит.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по  веткам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прыгает. </a:t>
            </a:r>
          </a:p>
          <a:p>
            <a:pPr>
              <a:lnSpc>
                <a:spcPct val="11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Заяц-беляк всю зиму по снегу бегает. Утонул бы зайчишка в глубоком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pc="300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pc="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самые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уш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Но к </a:t>
            </a:r>
            <a:r>
              <a:rPr lang="ru-RU" spc="3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pc="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pc="300" dirty="0" err="1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между пальцами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pc="6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чьих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лап вырастает густая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пу</a:t>
            </a:r>
            <a:r>
              <a:rPr lang="ru-RU" spc="600" dirty="0" err="1" smtClean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pc="600" dirty="0" err="1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шерсть. Лапы становятся </a:t>
            </a:r>
            <a:r>
              <a:rPr lang="ru-RU" spc="600" dirty="0" err="1" smtClean="0">
                <a:latin typeface="Times New Roman" pitchFamily="18" charset="0"/>
                <a:cs typeface="Times New Roman" pitchFamily="18" charset="0"/>
              </a:rPr>
              <a:t>ш.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pc="600" dirty="0" err="1" smtClean="0">
                <a:latin typeface="Times New Roman" pitchFamily="18" charset="0"/>
                <a:cs typeface="Times New Roman" pitchFamily="18" charset="0"/>
              </a:rPr>
              <a:t>б.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ляк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словно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лыж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надел!</a:t>
            </a:r>
          </a:p>
          <a:p>
            <a:pPr>
              <a:buNone/>
            </a:pPr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500298" y="1714488"/>
            <a:ext cx="28575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000496" y="1714488"/>
            <a:ext cx="28575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214942" y="1214422"/>
            <a:ext cx="42862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endParaRPr lang="ru-RU" sz="32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6429388" y="1714488"/>
            <a:ext cx="28575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500166" y="2857496"/>
            <a:ext cx="214314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214546" y="2857496"/>
            <a:ext cx="214314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143504" y="2857496"/>
            <a:ext cx="28575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4429124" y="3429000"/>
            <a:ext cx="28575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643702" y="2928934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endParaRPr lang="ru-RU" sz="32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7858148" y="3429000"/>
            <a:ext cx="28575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214546" y="3500438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endParaRPr lang="ru-RU" sz="32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1785918" y="4572008"/>
            <a:ext cx="28575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071670" y="4143381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endParaRPr lang="ru-RU" sz="32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4714876" y="4572008"/>
            <a:ext cx="28575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215074" y="4143380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</a:t>
            </a:r>
            <a:endParaRPr lang="ru-RU" sz="32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6715140" y="4572008"/>
            <a:ext cx="28575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1285852" y="5143512"/>
            <a:ext cx="28575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286248" y="4643446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endParaRPr lang="ru-RU" sz="32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6500826" y="5143512"/>
            <a:ext cx="214314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928662" y="5715016"/>
            <a:ext cx="28575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857488" y="5201679"/>
            <a:ext cx="57150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endParaRPr lang="ru-RU" sz="32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000496" y="5201679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endParaRPr lang="ru-RU" sz="32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29454" y="5214950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endParaRPr lang="ru-RU" sz="32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43406" y="928671"/>
            <a:ext cx="4500594" cy="592933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Белка по снегу не ходит. Она по веткам прыгает. </a:t>
            </a:r>
          </a:p>
          <a:p>
            <a:pPr>
              <a:lnSpc>
                <a:spcPct val="110000"/>
              </a:lnSpc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Заяц-беляк всю зиму по снегу бегает. Утонул бы зайчишка в глубоком снегу по самые уши.</a:t>
            </a:r>
          </a:p>
          <a:p>
            <a:pPr>
              <a:lnSpc>
                <a:spcPct val="110000"/>
              </a:lnSpc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Но к зиме между пальцами заячьих лап вырастает густая пушистая шерсть. Лапы становятся шире: беляк словно лыжи надел!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85720" y="3429000"/>
            <a:ext cx="40004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/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Что случилось бы с зайцем?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85720" y="4429132"/>
            <a:ext cx="392909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/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 что вырастает между пальцами заячьих лап?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85720" y="5786454"/>
            <a:ext cx="37862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/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Какими становятся лапы?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1500174"/>
            <a:ext cx="42148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/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Как зимой передвигается белка?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7158" y="2500306"/>
            <a:ext cx="42862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/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Что делает всю зиму заяц-беляк?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547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Ответьте на вопросы предложениями из текста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1" grpId="0"/>
      <p:bldP spid="25" grpId="0"/>
      <p:bldP spid="5" grpId="0"/>
      <p:bldP spid="1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503</Words>
  <Application>Microsoft Office PowerPoint</Application>
  <PresentationFormat>Экран (4:3)</PresentationFormat>
  <Paragraphs>63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Отгадай загадки</vt:lpstr>
      <vt:lpstr>Факты о зайцах</vt:lpstr>
      <vt:lpstr>Факты о белках</vt:lpstr>
      <vt:lpstr>Изложение  Заяц на лыжах</vt:lpstr>
      <vt:lpstr>Заяц на лыжах</vt:lpstr>
      <vt:lpstr>Ответь на вопросы к тексту</vt:lpstr>
      <vt:lpstr>Объясните правописание слов</vt:lpstr>
      <vt:lpstr>Ответьте на вопросы предложениями из текста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Домашний</dc:creator>
  <cp:lastModifiedBy>Лиза</cp:lastModifiedBy>
  <cp:revision>28</cp:revision>
  <dcterms:created xsi:type="dcterms:W3CDTF">2014-11-02T09:21:55Z</dcterms:created>
  <dcterms:modified xsi:type="dcterms:W3CDTF">2017-12-07T14:20:00Z</dcterms:modified>
</cp:coreProperties>
</file>