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1" r:id="rId3"/>
    <p:sldId id="257" r:id="rId4"/>
    <p:sldId id="262" r:id="rId5"/>
    <p:sldId id="260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FE48B-A502-4A35-BBFD-D9E8E2355695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C1E15-C21F-428A-8689-BE8D986327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78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C1E15-C21F-428A-8689-BE8D986327D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83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11.jp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452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85" t="21022" r="-397" b="-2833"/>
          <a:stretch/>
        </p:blipFill>
        <p:spPr>
          <a:xfrm>
            <a:off x="40824" y="72000"/>
            <a:ext cx="9194616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94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071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60"/>
            <a:ext cx="9144000" cy="691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69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4"/>
          <a:stretch/>
        </p:blipFill>
        <p:spPr>
          <a:xfrm>
            <a:off x="971601" y="0"/>
            <a:ext cx="70903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277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780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440" y="0"/>
            <a:ext cx="7560840" cy="686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508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5124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171955"/>
            <a:ext cx="2276480" cy="20116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12468"/>
            <a:ext cx="1372696" cy="29177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71955"/>
            <a:ext cx="1276350" cy="21823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848" y="3929231"/>
            <a:ext cx="2178682" cy="2497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400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4780"/>
            <a:ext cx="9144000" cy="784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263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55000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80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496855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19"/>
          <a:stretch/>
        </p:blipFill>
        <p:spPr>
          <a:xfrm>
            <a:off x="0" y="0"/>
            <a:ext cx="91537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351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680" y="0"/>
            <a:ext cx="51735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26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69"/>
            <a:ext cx="9144000" cy="678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1203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39"/>
            <a:ext cx="9144000" cy="683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59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435"/>
            <a:ext cx="9144000" cy="675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201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6"/>
            <a:ext cx="9144000" cy="684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35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71287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74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820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305980" cy="699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1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-531440"/>
            <a:ext cx="8101528" cy="763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967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84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29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50" y="3861048"/>
            <a:ext cx="2574342" cy="22939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27261"/>
            <a:ext cx="2040596" cy="22990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204864"/>
            <a:ext cx="2552700" cy="36694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0120"/>
            <a:ext cx="3600400" cy="27737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28"/>
          <a:stretch/>
        </p:blipFill>
        <p:spPr>
          <a:xfrm>
            <a:off x="2839778" y="3086472"/>
            <a:ext cx="312533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213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</Words>
  <Application>Microsoft Office PowerPoint</Application>
  <PresentationFormat>Экран (4:3)</PresentationFormat>
  <Paragraphs>1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pawlow.o2014@yandex.ru</cp:lastModifiedBy>
  <cp:revision>24</cp:revision>
  <dcterms:created xsi:type="dcterms:W3CDTF">2014-01-21T09:11:56Z</dcterms:created>
  <dcterms:modified xsi:type="dcterms:W3CDTF">2017-01-21T14:15:22Z</dcterms:modified>
</cp:coreProperties>
</file>