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C346-5398-40FA-B4FF-B536E6858006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B44A-B280-4A89-BCF9-B799AB832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C346-5398-40FA-B4FF-B536E6858006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B44A-B280-4A89-BCF9-B799AB832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C346-5398-40FA-B4FF-B536E6858006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B44A-B280-4A89-BCF9-B799AB8329E4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C346-5398-40FA-B4FF-B536E6858006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B44A-B280-4A89-BCF9-B799AB8329E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C346-5398-40FA-B4FF-B536E6858006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B44A-B280-4A89-BCF9-B799AB832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C346-5398-40FA-B4FF-B536E6858006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B44A-B280-4A89-BCF9-B799AB8329E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C346-5398-40FA-B4FF-B536E6858006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B44A-B280-4A89-BCF9-B799AB832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C346-5398-40FA-B4FF-B536E6858006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B44A-B280-4A89-BCF9-B799AB832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C346-5398-40FA-B4FF-B536E6858006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B44A-B280-4A89-BCF9-B799AB8329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C346-5398-40FA-B4FF-B536E6858006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B44A-B280-4A89-BCF9-B799AB8329E4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C346-5398-40FA-B4FF-B536E6858006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4B44A-B280-4A89-BCF9-B799AB8329E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985C346-5398-40FA-B4FF-B536E6858006}" type="datetimeFigureOut">
              <a:rPr lang="ru-RU" smtClean="0"/>
              <a:t>11.11.2016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764B44A-B280-4A89-BCF9-B799AB8329E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«Новейшее время: история продолжается сегодня»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41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Вторая мировая война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(1939 – 1945)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910131"/>
            <a:ext cx="6480720" cy="445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38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060848"/>
            <a:ext cx="3699933" cy="37058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Голубой цвет – это цвет мирного неба и, кроме того, солдата в такой каске видно издалека – он не скрывается, а как бы говорит: «Я пришёл помочь».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Миротворческие силы ООН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913193"/>
            <a:ext cx="4705473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24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4221087"/>
            <a:ext cx="7408333" cy="19050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Ответ: С начала 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XX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века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280831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Проверка знаний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Когда началась история Новейшего времени?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57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4077072"/>
            <a:ext cx="7408333" cy="13290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Ответ: 100 лет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25272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Сколько времени она длилась?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537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4797151"/>
            <a:ext cx="7408333" cy="13290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Ответ: Северного полюса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229600" cy="125272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Чего достиг американец Роберт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Пири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1909 г.?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026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4725143"/>
            <a:ext cx="7408333" cy="14010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Ответ: Телевизор, компьютер, холодильник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25272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Что появилось в каждом доме?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948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4509120"/>
            <a:ext cx="7408333" cy="10409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Ответ: Невидимый глазу мир частиц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25272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Что открыли учёные?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092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4653136"/>
            <a:ext cx="7408333" cy="10409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Ответ: Юрий Гагарин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25272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Кто из наших соотечественников первым побывал в космосе?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565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4437111"/>
            <a:ext cx="7408333" cy="16890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Ответ: Первая и Вторая мировые войны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25272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Какие самые страшные события произошли в этот период времени?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021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4365104"/>
            <a:ext cx="7408333" cy="11849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Ответ: Ядерное 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25272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Какое самое разрушительное оружие появилось в 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веке?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103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3068960"/>
            <a:ext cx="7408333" cy="1296144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Познакомиться и изучить </a:t>
            </a:r>
            <a:r>
              <a:rPr lang="en-US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век, открытия Новейшего времени.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85842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урока: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80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1640" y="2564904"/>
            <a:ext cx="6552728" cy="2876959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Сегодня я узнал…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Было трудно…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понял, что…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Было интересно узнать, что…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70238"/>
            <a:ext cx="8856984" cy="462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64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780928"/>
            <a:ext cx="7408333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Учебник стр.32, задание 4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24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3024336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XX</a:t>
            </a:r>
            <a:r>
              <a:rPr lang="ru-RU" sz="36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столетие – это время величайших открытий, в истории человечества и время двух самых кровопролитных воин.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34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620688"/>
            <a:ext cx="4618856" cy="611500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Роберт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Пири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(1856 – 1920 )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Американский полярный путешественник, адмирал. В 1982 – 1985 гг. пересёк Гренландию. 6 апреля 1909 г. на собачьих упряжках достиг района Северного полюса.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196752"/>
            <a:ext cx="3562092" cy="469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50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32656"/>
            <a:ext cx="4752528" cy="6259024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Руаль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Амундсен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(1872 – 1928)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Норвежский полярный путешественник и исследователь. Первым достиг южного географического полюса. В 1918 – 1920 гг. прошёл вдоль северных берегов Евразии на судне «Мод». В 1926 г. руководил первым перелётом через Северный полюс на дирижабле «Норвегия».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124064"/>
            <a:ext cx="3631279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62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524207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Монарх – это глава государства, в руках которого сосредоточена вся полнота власти. Чаще всего эта власть передаётся по наследству. 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31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737320"/>
            <a:ext cx="4330824" cy="612068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Великий Гагарин простился с Землёю 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 космос взлетел на ракете стрелою.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«Востока» взглянул он на нашу планету –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Планета казалась размером с монету!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462" y="2708920"/>
            <a:ext cx="4340106" cy="290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3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76672"/>
            <a:ext cx="4104456" cy="604867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октября был запущен первый спутник Земли. Затем в космосе побывали собаки. С помощью собак учёные выяснили, что в невесомости можно жить. 12 апреля 1961 г. Юрий Гагарин на космическом корабле «Восток» сделал один виток вокруг Земли. В 1965 г. Алексей Леонов в специальном скафандре впервые вышел из корабля в открытый космос.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076" y="980728"/>
            <a:ext cx="4536504" cy="25494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645023"/>
            <a:ext cx="3528392" cy="305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0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Первая мировая война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(1914 – 1918)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844824"/>
            <a:ext cx="6552728" cy="4437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06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75</TotalTime>
  <Words>294</Words>
  <Application>Microsoft Office PowerPoint</Application>
  <PresentationFormat>Экран (4:3)</PresentationFormat>
  <Paragraphs>32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«Новейшее время: история продолжается сегодня»</vt:lpstr>
      <vt:lpstr>Цель урока:</vt:lpstr>
      <vt:lpstr>XX столетие – это время величайших открытий, в истории человечества и время двух самых кровопролитных воин.</vt:lpstr>
      <vt:lpstr>Роберт Пири (1856 – 1920 ) Американский полярный путешественник, адмирал. В 1982 – 1985 гг. пересёк Гренландию. 6 апреля 1909 г. на собачьих упряжках достиг района Северного полюса. </vt:lpstr>
      <vt:lpstr>Руаль Амундсен (1872 – 1928) Норвежский полярный путешественник и исследователь. Первым достиг южного географического полюса. В 1918 – 1920 гг. прошёл вдоль северных берегов Евразии на судне «Мод». В 1926 г. руководил первым перелётом через Северный полюс на дирижабле «Норвегия».</vt:lpstr>
      <vt:lpstr>Монарх – это глава государства, в руках которого сосредоточена вся полнота власти. Чаще всего эта власть передаётся по наследству. </vt:lpstr>
      <vt:lpstr>Великий Гагарин простился с Землёю  И в космос взлетел на ракете стрелою. С «Востока» взглянул он на нашу планету – Планета казалась размером с монету!</vt:lpstr>
      <vt:lpstr>4 октября был запущен первый спутник Земли. Затем в космосе побывали собаки. С помощью собак учёные выяснили, что в невесомости можно жить. 12 апреля 1961 г. Юрий Гагарин на космическом корабле «Восток» сделал один виток вокруг Земли. В 1965 г. Алексей Леонов в специальном скафандре впервые вышел из корабля в открытый космос.</vt:lpstr>
      <vt:lpstr>Первая мировая война (1914 – 1918)</vt:lpstr>
      <vt:lpstr>Вторая мировая война (1939 – 1945)</vt:lpstr>
      <vt:lpstr>Миротворческие силы ООН</vt:lpstr>
      <vt:lpstr>Проверка знаний   1. Когда началась история Новейшего времени?</vt:lpstr>
      <vt:lpstr>2. Сколько времени она длилась?</vt:lpstr>
      <vt:lpstr>3. Чего достиг американец Роберт Пири в 1909 г.?</vt:lpstr>
      <vt:lpstr>4. Что появилось в каждом доме?</vt:lpstr>
      <vt:lpstr>5. Что открыли учёные?</vt:lpstr>
      <vt:lpstr>6. Кто из наших соотечественников первым побывал в космосе?</vt:lpstr>
      <vt:lpstr>7. Какие самые страшные события произошли в этот период времени?</vt:lpstr>
      <vt:lpstr>8. Какое самое разрушительное оружие появилось в XX веке?</vt:lpstr>
      <vt:lpstr>Сегодня я узнал… Было трудно… Я понял, что… Было интересно узнать, что…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«Новейшее время: история продолжается сегодня»</dc:title>
  <dc:creator>Артц</dc:creator>
  <cp:lastModifiedBy>Артц</cp:lastModifiedBy>
  <cp:revision>8</cp:revision>
  <dcterms:created xsi:type="dcterms:W3CDTF">2016-11-11T13:05:01Z</dcterms:created>
  <dcterms:modified xsi:type="dcterms:W3CDTF">2016-11-11T14:28:55Z</dcterms:modified>
</cp:coreProperties>
</file>