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4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1774F-767B-4438-AA17-BD34AEE1150A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41A5C4-15F7-410D-8AC9-24796C67D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1774F-767B-4438-AA17-BD34AEE1150A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A5C4-15F7-410D-8AC9-24796C67D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1774F-767B-4438-AA17-BD34AEE1150A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A5C4-15F7-410D-8AC9-24796C67D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1774F-767B-4438-AA17-BD34AEE1150A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41A5C4-15F7-410D-8AC9-24796C67D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1774F-767B-4438-AA17-BD34AEE1150A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A5C4-15F7-410D-8AC9-24796C67D7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1774F-767B-4438-AA17-BD34AEE1150A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A5C4-15F7-410D-8AC9-24796C67D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1774F-767B-4438-AA17-BD34AEE1150A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541A5C4-15F7-410D-8AC9-24796C67D7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1774F-767B-4438-AA17-BD34AEE1150A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A5C4-15F7-410D-8AC9-24796C67D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1774F-767B-4438-AA17-BD34AEE1150A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A5C4-15F7-410D-8AC9-24796C67D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1774F-767B-4438-AA17-BD34AEE1150A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A5C4-15F7-410D-8AC9-24796C67D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1774F-767B-4438-AA17-BD34AEE1150A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A5C4-15F7-410D-8AC9-24796C67D7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F41774F-767B-4438-AA17-BD34AEE1150A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41A5C4-15F7-410D-8AC9-24796C67D7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/>
              <a:t>КУЗНЕЦОВА </a:t>
            </a:r>
            <a:r>
              <a:rPr lang="ru-RU" dirty="0" err="1" smtClean="0"/>
              <a:t>а.В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458200" cy="194421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</a:p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нравственных взаимоотношений</a:t>
            </a:r>
          </a:p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классном коллективе</a:t>
            </a:r>
          </a:p>
        </p:txBody>
      </p:sp>
    </p:spTree>
  </p:cSld>
  <p:clrMapOvr>
    <a:masterClrMapping/>
  </p:clrMapOvr>
  <p:transition spd="slow" advTm="1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102036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55576" y="1412776"/>
            <a:ext cx="3630844" cy="272313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P102036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08" y="3068960"/>
            <a:ext cx="4091947" cy="3068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424936" cy="838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Поход в драматический театр </a:t>
            </a:r>
            <a:endParaRPr lang="ru-RU" dirty="0"/>
          </a:p>
        </p:txBody>
      </p:sp>
      <p:pic>
        <p:nvPicPr>
          <p:cNvPr id="4" name="Содержимое 3" descr="P102050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468909"/>
            <a:ext cx="3957604" cy="29682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P102050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3284984"/>
            <a:ext cx="3936437" cy="2952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Tm="2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Формирование нравственных качеств школьника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Обучение нормам и правилам поведения.</a:t>
            </a:r>
          </a:p>
          <a:p>
            <a:pPr>
              <a:buNone/>
            </a:pPr>
            <a:r>
              <a:rPr lang="ru-RU" dirty="0" smtClean="0"/>
              <a:t>- Становление </a:t>
            </a:r>
            <a:r>
              <a:rPr lang="ru-RU" dirty="0" err="1" smtClean="0"/>
              <a:t>принципов,идеалов,чувств,убеждений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advTm="3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576064" y="2564904"/>
            <a:ext cx="8892480" cy="2592288"/>
          </a:xfrm>
        </p:spPr>
        <p:txBody>
          <a:bodyPr/>
          <a:lstStyle/>
          <a:p>
            <a:pPr lvl="3" algn="ctr">
              <a:buNone/>
            </a:pPr>
            <a:r>
              <a:rPr lang="ru-RU" sz="5000" b="1" dirty="0" smtClean="0"/>
              <a:t>СПАСИБО ЗА ВНИМАНИЕ!</a:t>
            </a:r>
            <a:endParaRPr lang="ru-RU" sz="5000" b="1" dirty="0"/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ПРИМЕРЫ деятельности, В КОТОРЫХ ПРОИСХОДИТ НРАВСТВЕННОЕ РАЗВИТИЕ: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332037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 Конкурс рисунков, посвященный 70-летию Сталинградской битвы;</a:t>
            </a:r>
          </a:p>
          <a:p>
            <a:pPr>
              <a:buNone/>
            </a:pPr>
            <a:r>
              <a:rPr lang="ru-RU" dirty="0" smtClean="0"/>
              <a:t>- Сбор макулатуры;</a:t>
            </a:r>
          </a:p>
          <a:p>
            <a:pPr>
              <a:buNone/>
            </a:pPr>
            <a:r>
              <a:rPr lang="ru-RU" dirty="0" smtClean="0"/>
              <a:t>- Внеклассные мероприятия в библиотеке;</a:t>
            </a:r>
          </a:p>
          <a:p>
            <a:pPr>
              <a:buNone/>
            </a:pPr>
            <a:r>
              <a:rPr lang="ru-RU" dirty="0" smtClean="0"/>
              <a:t>- Спектакль по сказке Г.Х.Андерсена «Снежная королева».</a:t>
            </a:r>
            <a:endParaRPr lang="ru-RU" dirty="0"/>
          </a:p>
        </p:txBody>
      </p:sp>
    </p:spTree>
  </p:cSld>
  <p:clrMapOvr>
    <a:masterClrMapping/>
  </p:clrMapOvr>
  <p:transition advTm="2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Патриотическое воспитание </a:t>
            </a:r>
            <a:endParaRPr lang="ru-RU" dirty="0"/>
          </a:p>
        </p:txBody>
      </p:sp>
      <p:pic>
        <p:nvPicPr>
          <p:cNvPr id="9" name="Содержимое 8" descr="P102037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14250" y="1261801"/>
            <a:ext cx="3465662" cy="25992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P102037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64088" y="1260140"/>
            <a:ext cx="3467878" cy="2600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P102038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43808" y="4005064"/>
            <a:ext cx="3491880" cy="2618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3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686800" cy="838200"/>
          </a:xfrm>
        </p:spPr>
        <p:txBody>
          <a:bodyPr/>
          <a:lstStyle/>
          <a:p>
            <a:r>
              <a:rPr lang="ru-RU" dirty="0" smtClean="0"/>
              <a:t>Добросовестное отношение к труду</a:t>
            </a:r>
            <a:endParaRPr lang="ru-RU" dirty="0"/>
          </a:p>
        </p:txBody>
      </p:sp>
      <p:pic>
        <p:nvPicPr>
          <p:cNvPr id="9" name="Содержимое 8" descr="P102035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1196752"/>
            <a:ext cx="3384376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P10203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1560" y="3933056"/>
            <a:ext cx="3491880" cy="2618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P102035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20006" y="2204864"/>
            <a:ext cx="3899926" cy="29249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2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Этические беседы</a:t>
            </a:r>
            <a:endParaRPr lang="ru-RU" dirty="0"/>
          </a:p>
        </p:txBody>
      </p:sp>
      <p:pic>
        <p:nvPicPr>
          <p:cNvPr id="4" name="Содержимое 3" descr="P102038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716016" y="3212976"/>
            <a:ext cx="4139952" cy="31049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P102038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1340768"/>
            <a:ext cx="4152462" cy="3114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2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5" name="Рисунок 4" descr="P102038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99792" y="1412776"/>
            <a:ext cx="3203848" cy="2402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P102038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4005064"/>
            <a:ext cx="3456384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Содержимое 9" descr="P1020393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5220072" y="3933056"/>
            <a:ext cx="3525556" cy="26441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102039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932040" y="404664"/>
            <a:ext cx="3702852" cy="2777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102039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75523" y="1412776"/>
            <a:ext cx="3936437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102039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355976" y="3717032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Нравственное  воспитание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Формирование нравственного сознания;</a:t>
            </a:r>
          </a:p>
          <a:p>
            <a:pPr>
              <a:buNone/>
            </a:pPr>
            <a:r>
              <a:rPr lang="ru-RU" dirty="0" smtClean="0"/>
              <a:t>- Воспитание нравственных чувств;</a:t>
            </a:r>
          </a:p>
          <a:p>
            <a:pPr>
              <a:buNone/>
            </a:pPr>
            <a:r>
              <a:rPr lang="ru-RU" dirty="0" smtClean="0"/>
              <a:t>- Воспитание навыков и привычек нравственного поведения.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ransition advTm="15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литературного чтения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P102049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411760" y="1196752"/>
            <a:ext cx="4128459" cy="30963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P102049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52120" y="4420597"/>
            <a:ext cx="3312368" cy="24374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P102049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55576" y="4509120"/>
            <a:ext cx="2939819" cy="22048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Tm="1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149</TotalTime>
  <Words>100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КУЗНЕЦОВА а.В.</vt:lpstr>
      <vt:lpstr>ПРИМЕРЫ деятельности, В КОТОРЫХ ПРОИСХОДИТ НРАВСТВЕННОЕ РАЗВИТИЕ: </vt:lpstr>
      <vt:lpstr>Патриотическое воспитание </vt:lpstr>
      <vt:lpstr>Добросовестное отношение к труду</vt:lpstr>
      <vt:lpstr>Этические беседы</vt:lpstr>
      <vt:lpstr>Слайд 6</vt:lpstr>
      <vt:lpstr>Слайд 7</vt:lpstr>
      <vt:lpstr>Нравственное  воспитание</vt:lpstr>
      <vt:lpstr>Урок литературного чтения </vt:lpstr>
      <vt:lpstr>Слайд 10</vt:lpstr>
      <vt:lpstr>Поход в драматический театр </vt:lpstr>
      <vt:lpstr>Формирование нравственных качеств школьника 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Санек</dc:creator>
  <cp:lastModifiedBy>K35U1</cp:lastModifiedBy>
  <cp:revision>28</cp:revision>
  <dcterms:created xsi:type="dcterms:W3CDTF">2013-03-10T16:12:03Z</dcterms:created>
  <dcterms:modified xsi:type="dcterms:W3CDTF">2017-12-20T11:01:32Z</dcterms:modified>
</cp:coreProperties>
</file>