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7" r:id="rId3"/>
    <p:sldId id="258" r:id="rId4"/>
    <p:sldId id="259" r:id="rId5"/>
    <p:sldId id="261" r:id="rId6"/>
    <p:sldId id="262" r:id="rId7"/>
    <p:sldId id="256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85" r:id="rId20"/>
    <p:sldId id="274" r:id="rId21"/>
    <p:sldId id="275" r:id="rId22"/>
    <p:sldId id="286" r:id="rId23"/>
    <p:sldId id="27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4660"/>
  </p:normalViewPr>
  <p:slideViewPr>
    <p:cSldViewPr>
      <p:cViewPr varScale="1">
        <p:scale>
          <a:sx n="84" d="100"/>
          <a:sy n="84" d="100"/>
        </p:scale>
        <p:origin x="-1416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10" y="2183214"/>
            <a:ext cx="9217024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Повторение изученного</a:t>
            </a:r>
            <a:endParaRPr lang="ru-RU" sz="7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5736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78"/>
            <a:ext cx="9134724" cy="6854522"/>
          </a:xfrm>
        </p:spPr>
      </p:pic>
    </p:spTree>
    <p:extLst>
      <p:ext uri="{BB962C8B-B14F-4D97-AF65-F5344CB8AC3E}">
        <p14:creationId xmlns:p14="http://schemas.microsoft.com/office/powerpoint/2010/main" val="34981679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2344869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63" y="1974924"/>
            <a:ext cx="9029537" cy="4853376"/>
          </a:xfrm>
        </p:spPr>
      </p:pic>
      <p:sp>
        <p:nvSpPr>
          <p:cNvPr id="5" name="TextBox 4"/>
          <p:cNvSpPr txBox="1"/>
          <p:nvPr/>
        </p:nvSpPr>
        <p:spPr>
          <a:xfrm>
            <a:off x="899592" y="692696"/>
            <a:ext cx="77768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Версальский дворец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16252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4500"/>
            <a:ext cx="9144000" cy="5143500"/>
          </a:xfrm>
        </p:spPr>
      </p:pic>
      <p:sp>
        <p:nvSpPr>
          <p:cNvPr id="5" name="TextBox 4"/>
          <p:cNvSpPr txBox="1"/>
          <p:nvPr/>
        </p:nvSpPr>
        <p:spPr>
          <a:xfrm>
            <a:off x="1115616" y="188640"/>
            <a:ext cx="7128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Триумфальная арка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03615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3834" cy="7096286"/>
          </a:xfrm>
        </p:spPr>
      </p:pic>
    </p:spTree>
    <p:extLst>
      <p:ext uri="{BB962C8B-B14F-4D97-AF65-F5344CB8AC3E}">
        <p14:creationId xmlns:p14="http://schemas.microsoft.com/office/powerpoint/2010/main" val="27312457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3444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0952" y="2852935"/>
            <a:ext cx="80214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ВЕЛИКОБРИТАНИЯ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4006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79074"/>
            <a:ext cx="9144000" cy="4572000"/>
          </a:xfrm>
        </p:spPr>
      </p:pic>
      <p:sp>
        <p:nvSpPr>
          <p:cNvPr id="5" name="TextBox 4"/>
          <p:cNvSpPr txBox="1"/>
          <p:nvPr/>
        </p:nvSpPr>
        <p:spPr>
          <a:xfrm>
            <a:off x="1619672" y="679459"/>
            <a:ext cx="61206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Лондонский глаз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48129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335" y="0"/>
            <a:ext cx="9219052" cy="6858000"/>
          </a:xfrm>
        </p:spPr>
      </p:pic>
    </p:spTree>
    <p:extLst>
      <p:ext uri="{BB962C8B-B14F-4D97-AF65-F5344CB8AC3E}">
        <p14:creationId xmlns:p14="http://schemas.microsoft.com/office/powerpoint/2010/main" val="33160680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0" y="1688557"/>
            <a:ext cx="9142512" cy="5184576"/>
          </a:xfrm>
        </p:spPr>
      </p:pic>
      <p:sp>
        <p:nvSpPr>
          <p:cNvPr id="5" name="TextBox 4"/>
          <p:cNvSpPr txBox="1"/>
          <p:nvPr/>
        </p:nvSpPr>
        <p:spPr>
          <a:xfrm>
            <a:off x="1331640" y="476672"/>
            <a:ext cx="6408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Букингемский дворец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3672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4864893" cy="6858000"/>
          </a:xfrm>
        </p:spPr>
      </p:pic>
      <p:sp>
        <p:nvSpPr>
          <p:cNvPr id="5" name="TextBox 4"/>
          <p:cNvSpPr txBox="1"/>
          <p:nvPr/>
        </p:nvSpPr>
        <p:spPr>
          <a:xfrm>
            <a:off x="4644008" y="930749"/>
            <a:ext cx="47525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/>
              <a:t>Герцог </a:t>
            </a:r>
            <a:r>
              <a:rPr lang="ru-RU" sz="7200" b="1" dirty="0" err="1"/>
              <a:t>Бекингем</a:t>
            </a:r>
            <a:endParaRPr lang="ru-RU" sz="7200" b="1" dirty="0"/>
          </a:p>
        </p:txBody>
      </p:sp>
    </p:spTree>
    <p:extLst>
      <p:ext uri="{BB962C8B-B14F-4D97-AF65-F5344CB8AC3E}">
        <p14:creationId xmlns:p14="http://schemas.microsoft.com/office/powerpoint/2010/main" val="3060414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60648"/>
            <a:ext cx="4318718" cy="252028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46" y="1701992"/>
            <a:ext cx="4333896" cy="3309999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3" y="3143336"/>
            <a:ext cx="4174703" cy="3398745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5292080" y="1289955"/>
            <a:ext cx="3168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атвия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23727" y="3968981"/>
            <a:ext cx="25202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Финляндия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92080" y="3356992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Польша</a:t>
            </a:r>
          </a:p>
        </p:txBody>
      </p:sp>
    </p:spTree>
    <p:extLst>
      <p:ext uri="{BB962C8B-B14F-4D97-AF65-F5344CB8AC3E}">
        <p14:creationId xmlns:p14="http://schemas.microsoft.com/office/powerpoint/2010/main" val="4204719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24635"/>
            <a:ext cx="9252520" cy="4626260"/>
          </a:xfrm>
        </p:spPr>
      </p:pic>
      <p:sp>
        <p:nvSpPr>
          <p:cNvPr id="5" name="TextBox 4"/>
          <p:cNvSpPr txBox="1"/>
          <p:nvPr/>
        </p:nvSpPr>
        <p:spPr>
          <a:xfrm>
            <a:off x="755576" y="908720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Вестминстерский 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дворец</a:t>
            </a:r>
          </a:p>
        </p:txBody>
      </p:sp>
    </p:spTree>
    <p:extLst>
      <p:ext uri="{BB962C8B-B14F-4D97-AF65-F5344CB8AC3E}">
        <p14:creationId xmlns:p14="http://schemas.microsoft.com/office/powerpoint/2010/main" val="35233879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0"/>
            <a:ext cx="6408712" cy="6806676"/>
          </a:xfrm>
        </p:spPr>
      </p:pic>
    </p:spTree>
    <p:extLst>
      <p:ext uri="{BB962C8B-B14F-4D97-AF65-F5344CB8AC3E}">
        <p14:creationId xmlns:p14="http://schemas.microsoft.com/office/powerpoint/2010/main" val="34773323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0"/>
            <a:ext cx="6120680" cy="6858000"/>
          </a:xfrm>
        </p:spPr>
      </p:pic>
    </p:spTree>
    <p:extLst>
      <p:ext uri="{BB962C8B-B14F-4D97-AF65-F5344CB8AC3E}">
        <p14:creationId xmlns:p14="http://schemas.microsoft.com/office/powerpoint/2010/main" val="25354791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048" y="1958605"/>
            <a:ext cx="9333486" cy="4869160"/>
          </a:xfrm>
        </p:spPr>
      </p:pic>
      <p:sp>
        <p:nvSpPr>
          <p:cNvPr id="5" name="TextBox 4"/>
          <p:cNvSpPr txBox="1"/>
          <p:nvPr/>
        </p:nvSpPr>
        <p:spPr>
          <a:xfrm>
            <a:off x="539552" y="421401"/>
            <a:ext cx="7128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Темза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6583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3" y="116632"/>
            <a:ext cx="4561451" cy="309634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16632"/>
            <a:ext cx="4176464" cy="30963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3455074"/>
            <a:ext cx="4534303" cy="28575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439228"/>
            <a:ext cx="4032448" cy="287334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34494" y="476672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Белоруссия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80112" y="1844824"/>
            <a:ext cx="2448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Китай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15616" y="3476327"/>
            <a:ext cx="28432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Литва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63680" y="5445224"/>
            <a:ext cx="2880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Норвегия</a:t>
            </a:r>
          </a:p>
        </p:txBody>
      </p:sp>
    </p:spTree>
    <p:extLst>
      <p:ext uri="{BB962C8B-B14F-4D97-AF65-F5344CB8AC3E}">
        <p14:creationId xmlns:p14="http://schemas.microsoft.com/office/powerpoint/2010/main" val="4058052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5238750" cy="3063627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429000"/>
            <a:ext cx="5045607" cy="321237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962683" y="1988840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Украина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23123" y="5852813"/>
            <a:ext cx="31683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Эстония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1811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9260" y="41564"/>
            <a:ext cx="9064740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Страна расположенная на одном из шести материков Земли – Евразия.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Какое море является условной границей между Европой и Азией? (уральские горы, река Урал, ….. Море)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кем граничит Европа, самая короткая граница, находящаяся за Полярным кругом?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Самый густо населённый материк мира.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Столица Финляндии.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Какую страну называют «страной тысячи озёр» 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Самая протяжённая граница у сравнительно большого для Центральной Азии государства ……… Это государство, как и наша страна имеет выход к Каспийскому морю.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город является столицей Казахстана.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Столицей Норвегии является город ……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Столица Украины.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каком полуострове расположена Норвегия.</a:t>
            </a:r>
          </a:p>
          <a:p>
            <a:pPr marL="342900" indent="-342900">
              <a:buAutoNum type="arabicPeriod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Минск является столицей …….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9702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1"/>
            <a:ext cx="8712968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штат США граничит с Россией.</a:t>
            </a:r>
          </a:p>
          <a:p>
            <a:pPr marL="342900" indent="-342900">
              <a:buAutoNum type="arabicPeriod"/>
            </a:pP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Столица Японии.</a:t>
            </a:r>
          </a:p>
          <a:p>
            <a:pPr marL="342900" indent="-342900">
              <a:buAutoNum type="arabicPeriod"/>
            </a:pP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Париж стоит на реке ….</a:t>
            </a:r>
          </a:p>
          <a:p>
            <a:pPr marL="342900" indent="-342900">
              <a:buAutoNum type="arabicPeriod"/>
            </a:pP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многонациональная страна, где государственный язык является Английский</a:t>
            </a:r>
          </a:p>
          <a:p>
            <a:pPr marL="342900" indent="-342900">
              <a:buAutoNum type="arabicPeriod"/>
            </a:pP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называется статуя, которая стоит в Нью – 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Йорке.</a:t>
            </a:r>
            <a:endParaRPr lang="ru-RU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Самый крупный остров в составе Британских островов.</a:t>
            </a:r>
          </a:p>
          <a:p>
            <a:pPr marL="342900" indent="-342900">
              <a:buAutoNum type="arabicPeriod"/>
            </a:pP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называется государство расположенная на </a:t>
            </a:r>
            <a:r>
              <a:rPr lang="ru-RU" sz="2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юго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востоке, является нашей морской соседкой.</a:t>
            </a:r>
          </a:p>
          <a:p>
            <a:pPr marL="342900" indent="-342900">
              <a:buAutoNum type="arabicPeriod"/>
            </a:pP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Столица Великобритании.</a:t>
            </a:r>
          </a:p>
          <a:p>
            <a:pPr marL="342900" indent="-342900">
              <a:buAutoNum type="arabicPeriod"/>
            </a:pP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Здание парламента Англии стоит на реке.</a:t>
            </a:r>
          </a:p>
          <a:p>
            <a:pPr marL="342900" indent="-342900">
              <a:buAutoNum type="arabicPeriod"/>
            </a:pP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Символ современного Парижа.</a:t>
            </a:r>
          </a:p>
          <a:p>
            <a:pPr marL="342900" indent="-342900">
              <a:buAutoNum type="arabicPeriod"/>
            </a:pP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Где расположен Белый дом США (резиденция главы государства)</a:t>
            </a:r>
          </a:p>
          <a:p>
            <a:pPr marL="342900" indent="-342900">
              <a:buAutoNum type="arabicPeriod"/>
            </a:pP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Столица Франции.</a:t>
            </a:r>
          </a:p>
        </p:txBody>
      </p:sp>
    </p:spTree>
    <p:extLst>
      <p:ext uri="{BB962C8B-B14F-4D97-AF65-F5344CB8AC3E}">
        <p14:creationId xmlns:p14="http://schemas.microsoft.com/office/powerpoint/2010/main" val="79290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548680"/>
            <a:ext cx="324036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Россия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Каспийское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Норвегия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Евразия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Хельсинки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Финляндия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Казахстан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Астана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Осло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Киев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Скандинавский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Белоруссия</a:t>
            </a:r>
          </a:p>
          <a:p>
            <a:pPr marL="342900" indent="-342900">
              <a:buAutoNum type="arabicPeriod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548680"/>
            <a:ext cx="3240360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Аляска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Токио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Сена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Англия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Свободы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Великобритания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Япония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Лондон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Темза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Эйфелева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Вашингтон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Париж</a:t>
            </a:r>
          </a:p>
          <a:p>
            <a:pPr marL="342900" indent="-342900">
              <a:buAutoNum type="arabicPeriod"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7587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303832" y="404664"/>
            <a:ext cx="582268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ФРАНЦИЯ</a:t>
            </a:r>
            <a:endParaRPr lang="ru-RU" sz="72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1616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1" y="152636"/>
            <a:ext cx="5186470" cy="6705364"/>
          </a:xfrm>
        </p:spPr>
      </p:pic>
      <p:sp>
        <p:nvSpPr>
          <p:cNvPr id="7" name="TextBox 6"/>
          <p:cNvSpPr txBox="1"/>
          <p:nvPr/>
        </p:nvSpPr>
        <p:spPr>
          <a:xfrm>
            <a:off x="4943872" y="1340767"/>
            <a:ext cx="417646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Собор Парижской </a:t>
            </a: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Богоматери -</a:t>
            </a:r>
            <a:r>
              <a:rPr lang="ru-RU" sz="5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Нотр</a:t>
            </a: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-Дам-де-Пари </a:t>
            </a:r>
          </a:p>
        </p:txBody>
      </p:sp>
    </p:spTree>
    <p:extLst>
      <p:ext uri="{BB962C8B-B14F-4D97-AF65-F5344CB8AC3E}">
        <p14:creationId xmlns:p14="http://schemas.microsoft.com/office/powerpoint/2010/main" val="519784593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188</TotalTime>
  <Words>252</Words>
  <Application>Microsoft Office PowerPoint</Application>
  <PresentationFormat>Экран (4:3)</PresentationFormat>
  <Paragraphs>68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ВАДИМ</dc:creator>
  <cp:lastModifiedBy>Валерия</cp:lastModifiedBy>
  <cp:revision>17</cp:revision>
  <dcterms:created xsi:type="dcterms:W3CDTF">2014-04-21T10:30:39Z</dcterms:created>
  <dcterms:modified xsi:type="dcterms:W3CDTF">2017-12-20T08:55:19Z</dcterms:modified>
</cp:coreProperties>
</file>