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8" r:id="rId2"/>
    <p:sldId id="257" r:id="rId3"/>
    <p:sldId id="284" r:id="rId4"/>
    <p:sldId id="285" r:id="rId5"/>
    <p:sldId id="261" r:id="rId6"/>
    <p:sldId id="297" r:id="rId7"/>
    <p:sldId id="286" r:id="rId8"/>
    <p:sldId id="287" r:id="rId9"/>
    <p:sldId id="295" r:id="rId10"/>
    <p:sldId id="300" r:id="rId11"/>
    <p:sldId id="301" r:id="rId12"/>
    <p:sldId id="30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B6FC84-9997-43EC-AFE3-ADCBC0B7EE0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4098E65-CD92-4445-8997-A27AC52A8E86}">
      <dgm:prSet phldrT="[Текст]"/>
      <dgm:spPr/>
      <dgm:t>
        <a:bodyPr/>
        <a:lstStyle/>
        <a:p>
          <a:r>
            <a:rPr lang="ru-RU" dirty="0" smtClean="0"/>
            <a:t>Обозначение проблемы</a:t>
          </a:r>
          <a:endParaRPr lang="ru-RU" dirty="0"/>
        </a:p>
      </dgm:t>
    </dgm:pt>
    <dgm:pt modelId="{9E3E7E6C-5514-4A3A-AF0E-B9EBD87D79D2}" type="parTrans" cxnId="{D647B891-77D4-4141-9968-54A19A1C25B8}">
      <dgm:prSet/>
      <dgm:spPr/>
      <dgm:t>
        <a:bodyPr/>
        <a:lstStyle/>
        <a:p>
          <a:endParaRPr lang="ru-RU"/>
        </a:p>
      </dgm:t>
    </dgm:pt>
    <dgm:pt modelId="{76BAD6C6-24A1-4FA2-95E6-07C8B031A824}" type="sibTrans" cxnId="{D647B891-77D4-4141-9968-54A19A1C25B8}">
      <dgm:prSet/>
      <dgm:spPr/>
      <dgm:t>
        <a:bodyPr/>
        <a:lstStyle/>
        <a:p>
          <a:endParaRPr lang="ru-RU"/>
        </a:p>
      </dgm:t>
    </dgm:pt>
    <dgm:pt modelId="{4051B1DA-0913-4F13-BE93-2C001076C034}">
      <dgm:prSet phldrT="[Текст]"/>
      <dgm:spPr/>
      <dgm:t>
        <a:bodyPr/>
        <a:lstStyle/>
        <a:p>
          <a:r>
            <a:rPr lang="ru-RU" dirty="0" smtClean="0"/>
            <a:t>Анализ ситуации</a:t>
          </a:r>
          <a:endParaRPr lang="ru-RU" dirty="0"/>
        </a:p>
      </dgm:t>
    </dgm:pt>
    <dgm:pt modelId="{7974A2B9-C06A-478B-94FA-6B4DB1581540}" type="parTrans" cxnId="{478DD5CE-8B75-4653-8DD4-56D0BC1E98DC}">
      <dgm:prSet/>
      <dgm:spPr/>
      <dgm:t>
        <a:bodyPr/>
        <a:lstStyle/>
        <a:p>
          <a:endParaRPr lang="ru-RU"/>
        </a:p>
      </dgm:t>
    </dgm:pt>
    <dgm:pt modelId="{1662CB4D-B03D-4377-8DB8-E6C70CFDD034}" type="sibTrans" cxnId="{478DD5CE-8B75-4653-8DD4-56D0BC1E98DC}">
      <dgm:prSet/>
      <dgm:spPr/>
      <dgm:t>
        <a:bodyPr/>
        <a:lstStyle/>
        <a:p>
          <a:endParaRPr lang="ru-RU"/>
        </a:p>
      </dgm:t>
    </dgm:pt>
    <dgm:pt modelId="{F22D4B1E-D788-42FF-B854-1E7C47AB9BD9}">
      <dgm:prSet phldrT="[Текст]"/>
      <dgm:spPr/>
      <dgm:t>
        <a:bodyPr/>
        <a:lstStyle/>
        <a:p>
          <a:r>
            <a:rPr lang="ru-RU" dirty="0" smtClean="0"/>
            <a:t>Поиск решений</a:t>
          </a:r>
          <a:endParaRPr lang="ru-RU" dirty="0"/>
        </a:p>
      </dgm:t>
    </dgm:pt>
    <dgm:pt modelId="{E1D6132A-DE0A-4A69-959A-D0660C9E333F}" type="parTrans" cxnId="{9B9CABC7-4316-4A77-8070-921641F5680D}">
      <dgm:prSet/>
      <dgm:spPr/>
      <dgm:t>
        <a:bodyPr/>
        <a:lstStyle/>
        <a:p>
          <a:endParaRPr lang="ru-RU"/>
        </a:p>
      </dgm:t>
    </dgm:pt>
    <dgm:pt modelId="{E96259DF-1A01-4E6E-B910-E3EDC266293A}" type="sibTrans" cxnId="{9B9CABC7-4316-4A77-8070-921641F5680D}">
      <dgm:prSet/>
      <dgm:spPr/>
      <dgm:t>
        <a:bodyPr/>
        <a:lstStyle/>
        <a:p>
          <a:endParaRPr lang="ru-RU"/>
        </a:p>
      </dgm:t>
    </dgm:pt>
    <dgm:pt modelId="{95BFB93B-AA58-4369-923A-4C0D42BE702D}" type="pres">
      <dgm:prSet presAssocID="{1CB6FC84-9997-43EC-AFE3-ADCBC0B7EE08}" presName="linearFlow" presStyleCnt="0">
        <dgm:presLayoutVars>
          <dgm:dir/>
          <dgm:resizeHandles val="exact"/>
        </dgm:presLayoutVars>
      </dgm:prSet>
      <dgm:spPr/>
    </dgm:pt>
    <dgm:pt modelId="{1956BE0D-27E4-4E2B-BDCE-01D0CE0FFD2C}" type="pres">
      <dgm:prSet presAssocID="{44098E65-CD92-4445-8997-A27AC52A8E86}" presName="composite" presStyleCnt="0"/>
      <dgm:spPr/>
    </dgm:pt>
    <dgm:pt modelId="{D07BA2F7-F392-4AEA-9C13-87AFAC426E67}" type="pres">
      <dgm:prSet presAssocID="{44098E65-CD92-4445-8997-A27AC52A8E86}" presName="imgShp" presStyleLbl="fgImgPlace1" presStyleIdx="0" presStyleCnt="3"/>
      <dgm:spPr/>
    </dgm:pt>
    <dgm:pt modelId="{97C65006-5E0D-40FF-92AF-964E0DAA10D0}" type="pres">
      <dgm:prSet presAssocID="{44098E65-CD92-4445-8997-A27AC52A8E86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AFBBC-1996-41C0-B279-DC40EC8ACC56}" type="pres">
      <dgm:prSet presAssocID="{76BAD6C6-24A1-4FA2-95E6-07C8B031A824}" presName="spacing" presStyleCnt="0"/>
      <dgm:spPr/>
    </dgm:pt>
    <dgm:pt modelId="{C234F5BF-1C09-4AF9-A468-1FE8D6A56D16}" type="pres">
      <dgm:prSet presAssocID="{4051B1DA-0913-4F13-BE93-2C001076C034}" presName="composite" presStyleCnt="0"/>
      <dgm:spPr/>
    </dgm:pt>
    <dgm:pt modelId="{E765BD9C-EB52-48BB-AFCB-D152D6F52AC6}" type="pres">
      <dgm:prSet presAssocID="{4051B1DA-0913-4F13-BE93-2C001076C034}" presName="imgShp" presStyleLbl="fgImgPlace1" presStyleIdx="1" presStyleCnt="3"/>
      <dgm:spPr/>
    </dgm:pt>
    <dgm:pt modelId="{BE50BD3C-8AF6-4364-A5C3-43D7A10DDC2F}" type="pres">
      <dgm:prSet presAssocID="{4051B1DA-0913-4F13-BE93-2C001076C034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428B3-B537-4FBF-9BCA-AD1F723D6613}" type="pres">
      <dgm:prSet presAssocID="{1662CB4D-B03D-4377-8DB8-E6C70CFDD034}" presName="spacing" presStyleCnt="0"/>
      <dgm:spPr/>
    </dgm:pt>
    <dgm:pt modelId="{AB05AB74-B5E2-4627-BC79-D004A01DD94A}" type="pres">
      <dgm:prSet presAssocID="{F22D4B1E-D788-42FF-B854-1E7C47AB9BD9}" presName="composite" presStyleCnt="0"/>
      <dgm:spPr/>
    </dgm:pt>
    <dgm:pt modelId="{B29852BC-4D8F-404D-8406-50CC49FF380A}" type="pres">
      <dgm:prSet presAssocID="{F22D4B1E-D788-42FF-B854-1E7C47AB9BD9}" presName="imgShp" presStyleLbl="fgImgPlace1" presStyleIdx="2" presStyleCnt="3"/>
      <dgm:spPr/>
    </dgm:pt>
    <dgm:pt modelId="{E1B0B385-32F4-45AA-A85E-82674333E399}" type="pres">
      <dgm:prSet presAssocID="{F22D4B1E-D788-42FF-B854-1E7C47AB9BD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47B891-77D4-4141-9968-54A19A1C25B8}" srcId="{1CB6FC84-9997-43EC-AFE3-ADCBC0B7EE08}" destId="{44098E65-CD92-4445-8997-A27AC52A8E86}" srcOrd="0" destOrd="0" parTransId="{9E3E7E6C-5514-4A3A-AF0E-B9EBD87D79D2}" sibTransId="{76BAD6C6-24A1-4FA2-95E6-07C8B031A824}"/>
    <dgm:cxn modelId="{ACF7D769-FC4B-47BA-B032-17AAB590D192}" type="presOf" srcId="{1CB6FC84-9997-43EC-AFE3-ADCBC0B7EE08}" destId="{95BFB93B-AA58-4369-923A-4C0D42BE702D}" srcOrd="0" destOrd="0" presId="urn:microsoft.com/office/officeart/2005/8/layout/vList3"/>
    <dgm:cxn modelId="{1186BFD3-A71F-46C7-8020-5A34EBBE37F1}" type="presOf" srcId="{4051B1DA-0913-4F13-BE93-2C001076C034}" destId="{BE50BD3C-8AF6-4364-A5C3-43D7A10DDC2F}" srcOrd="0" destOrd="0" presId="urn:microsoft.com/office/officeart/2005/8/layout/vList3"/>
    <dgm:cxn modelId="{DD4D971C-CE39-4475-BA20-C9A7EE0B0027}" type="presOf" srcId="{F22D4B1E-D788-42FF-B854-1E7C47AB9BD9}" destId="{E1B0B385-32F4-45AA-A85E-82674333E399}" srcOrd="0" destOrd="0" presId="urn:microsoft.com/office/officeart/2005/8/layout/vList3"/>
    <dgm:cxn modelId="{9B9CABC7-4316-4A77-8070-921641F5680D}" srcId="{1CB6FC84-9997-43EC-AFE3-ADCBC0B7EE08}" destId="{F22D4B1E-D788-42FF-B854-1E7C47AB9BD9}" srcOrd="2" destOrd="0" parTransId="{E1D6132A-DE0A-4A69-959A-D0660C9E333F}" sibTransId="{E96259DF-1A01-4E6E-B910-E3EDC266293A}"/>
    <dgm:cxn modelId="{64A748B8-5541-4F7E-9B8F-2A5DBCF8245C}" type="presOf" srcId="{44098E65-CD92-4445-8997-A27AC52A8E86}" destId="{97C65006-5E0D-40FF-92AF-964E0DAA10D0}" srcOrd="0" destOrd="0" presId="urn:microsoft.com/office/officeart/2005/8/layout/vList3"/>
    <dgm:cxn modelId="{478DD5CE-8B75-4653-8DD4-56D0BC1E98DC}" srcId="{1CB6FC84-9997-43EC-AFE3-ADCBC0B7EE08}" destId="{4051B1DA-0913-4F13-BE93-2C001076C034}" srcOrd="1" destOrd="0" parTransId="{7974A2B9-C06A-478B-94FA-6B4DB1581540}" sibTransId="{1662CB4D-B03D-4377-8DB8-E6C70CFDD034}"/>
    <dgm:cxn modelId="{E3DDFA7A-6DAD-4350-AC51-DA3327E82017}" type="presParOf" srcId="{95BFB93B-AA58-4369-923A-4C0D42BE702D}" destId="{1956BE0D-27E4-4E2B-BDCE-01D0CE0FFD2C}" srcOrd="0" destOrd="0" presId="urn:microsoft.com/office/officeart/2005/8/layout/vList3"/>
    <dgm:cxn modelId="{EB6C0915-87AC-47E5-AD4F-20608566E2A5}" type="presParOf" srcId="{1956BE0D-27E4-4E2B-BDCE-01D0CE0FFD2C}" destId="{D07BA2F7-F392-4AEA-9C13-87AFAC426E67}" srcOrd="0" destOrd="0" presId="urn:microsoft.com/office/officeart/2005/8/layout/vList3"/>
    <dgm:cxn modelId="{1C9E4731-B282-4B95-9F4D-C57CE53A10BC}" type="presParOf" srcId="{1956BE0D-27E4-4E2B-BDCE-01D0CE0FFD2C}" destId="{97C65006-5E0D-40FF-92AF-964E0DAA10D0}" srcOrd="1" destOrd="0" presId="urn:microsoft.com/office/officeart/2005/8/layout/vList3"/>
    <dgm:cxn modelId="{EECF4B21-F629-436C-BACF-1BCE02D2EDE8}" type="presParOf" srcId="{95BFB93B-AA58-4369-923A-4C0D42BE702D}" destId="{74AAFBBC-1996-41C0-B279-DC40EC8ACC56}" srcOrd="1" destOrd="0" presId="urn:microsoft.com/office/officeart/2005/8/layout/vList3"/>
    <dgm:cxn modelId="{DF5FE742-D914-44DC-B322-99DE4F0694EE}" type="presParOf" srcId="{95BFB93B-AA58-4369-923A-4C0D42BE702D}" destId="{C234F5BF-1C09-4AF9-A468-1FE8D6A56D16}" srcOrd="2" destOrd="0" presId="urn:microsoft.com/office/officeart/2005/8/layout/vList3"/>
    <dgm:cxn modelId="{7D2B1144-45D8-4BAA-99B8-DDEA466322D3}" type="presParOf" srcId="{C234F5BF-1C09-4AF9-A468-1FE8D6A56D16}" destId="{E765BD9C-EB52-48BB-AFCB-D152D6F52AC6}" srcOrd="0" destOrd="0" presId="urn:microsoft.com/office/officeart/2005/8/layout/vList3"/>
    <dgm:cxn modelId="{ED0986D6-733E-46FC-AAB5-44AA599C246C}" type="presParOf" srcId="{C234F5BF-1C09-4AF9-A468-1FE8D6A56D16}" destId="{BE50BD3C-8AF6-4364-A5C3-43D7A10DDC2F}" srcOrd="1" destOrd="0" presId="urn:microsoft.com/office/officeart/2005/8/layout/vList3"/>
    <dgm:cxn modelId="{BECFD054-49AF-4AB6-8EEF-838964E8C5A8}" type="presParOf" srcId="{95BFB93B-AA58-4369-923A-4C0D42BE702D}" destId="{271428B3-B537-4FBF-9BCA-AD1F723D6613}" srcOrd="3" destOrd="0" presId="urn:microsoft.com/office/officeart/2005/8/layout/vList3"/>
    <dgm:cxn modelId="{4CE8BBEF-B5CF-4390-B89E-EB3FE9521877}" type="presParOf" srcId="{95BFB93B-AA58-4369-923A-4C0D42BE702D}" destId="{AB05AB74-B5E2-4627-BC79-D004A01DD94A}" srcOrd="4" destOrd="0" presId="urn:microsoft.com/office/officeart/2005/8/layout/vList3"/>
    <dgm:cxn modelId="{759D8FFD-9A94-41D1-AD6B-6A9E76917CF1}" type="presParOf" srcId="{AB05AB74-B5E2-4627-BC79-D004A01DD94A}" destId="{B29852BC-4D8F-404D-8406-50CC49FF380A}" srcOrd="0" destOrd="0" presId="urn:microsoft.com/office/officeart/2005/8/layout/vList3"/>
    <dgm:cxn modelId="{CD2AA306-8D4D-4794-AF10-B138685DBBB1}" type="presParOf" srcId="{AB05AB74-B5E2-4627-BC79-D004A01DD94A}" destId="{E1B0B385-32F4-45AA-A85E-82674333E39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F2E247-C5CF-4B4D-B894-13659F4CF264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09165192-10A5-4DCB-BF44-B70EC83D95B2}">
      <dgm:prSet phldrT="[Текст]"/>
      <dgm:spPr/>
      <dgm:t>
        <a:bodyPr/>
        <a:lstStyle/>
        <a:p>
          <a:r>
            <a:rPr lang="ru-RU" dirty="0" smtClean="0"/>
            <a:t>Корректировка и анализ действий</a:t>
          </a:r>
          <a:endParaRPr lang="ru-RU" dirty="0"/>
        </a:p>
      </dgm:t>
    </dgm:pt>
    <dgm:pt modelId="{4AE3E900-21F5-4E43-9E76-D1FA08842DFE}" type="parTrans" cxnId="{FF4D0ABD-96B9-4FAE-ADCA-2EE1D6AFB830}">
      <dgm:prSet/>
      <dgm:spPr/>
      <dgm:t>
        <a:bodyPr/>
        <a:lstStyle/>
        <a:p>
          <a:endParaRPr lang="ru-RU"/>
        </a:p>
      </dgm:t>
    </dgm:pt>
    <dgm:pt modelId="{AC2B172D-411E-45C5-8153-AF5095986FA5}" type="sibTrans" cxnId="{FF4D0ABD-96B9-4FAE-ADCA-2EE1D6AFB830}">
      <dgm:prSet/>
      <dgm:spPr/>
      <dgm:t>
        <a:bodyPr/>
        <a:lstStyle/>
        <a:p>
          <a:endParaRPr lang="ru-RU"/>
        </a:p>
      </dgm:t>
    </dgm:pt>
    <dgm:pt modelId="{48717CAF-05D8-4942-8F15-FA00699E894E}">
      <dgm:prSet phldrT="[Текст]"/>
      <dgm:spPr/>
      <dgm:t>
        <a:bodyPr/>
        <a:lstStyle/>
        <a:p>
          <a:r>
            <a:rPr lang="ru-RU" dirty="0" smtClean="0"/>
            <a:t>Работа с опережением, на перспективу</a:t>
          </a:r>
          <a:endParaRPr lang="ru-RU" dirty="0"/>
        </a:p>
      </dgm:t>
    </dgm:pt>
    <dgm:pt modelId="{080185E7-7467-4439-87C3-C6A15569809F}" type="parTrans" cxnId="{FB0F7B07-A51C-4818-A5FE-4788A6F1FD4B}">
      <dgm:prSet/>
      <dgm:spPr/>
      <dgm:t>
        <a:bodyPr/>
        <a:lstStyle/>
        <a:p>
          <a:endParaRPr lang="ru-RU"/>
        </a:p>
      </dgm:t>
    </dgm:pt>
    <dgm:pt modelId="{5832FD21-EA81-4F68-9A07-952B3B79A4EE}" type="sibTrans" cxnId="{FB0F7B07-A51C-4818-A5FE-4788A6F1FD4B}">
      <dgm:prSet/>
      <dgm:spPr/>
      <dgm:t>
        <a:bodyPr/>
        <a:lstStyle/>
        <a:p>
          <a:endParaRPr lang="ru-RU"/>
        </a:p>
      </dgm:t>
    </dgm:pt>
    <dgm:pt modelId="{A61AE2C7-0092-4BDA-959B-DDAD737A3477}" type="pres">
      <dgm:prSet presAssocID="{49F2E247-C5CF-4B4D-B894-13659F4CF264}" presName="linearFlow" presStyleCnt="0">
        <dgm:presLayoutVars>
          <dgm:dir/>
          <dgm:resizeHandles val="exact"/>
        </dgm:presLayoutVars>
      </dgm:prSet>
      <dgm:spPr/>
    </dgm:pt>
    <dgm:pt modelId="{E8FDC782-8677-44AD-AFBA-F80774CB5B26}" type="pres">
      <dgm:prSet presAssocID="{09165192-10A5-4DCB-BF44-B70EC83D95B2}" presName="composite" presStyleCnt="0"/>
      <dgm:spPr/>
    </dgm:pt>
    <dgm:pt modelId="{E5276EA9-5AE5-415E-B298-D2199E638D6D}" type="pres">
      <dgm:prSet presAssocID="{09165192-10A5-4DCB-BF44-B70EC83D95B2}" presName="imgShp" presStyleLbl="fgImgPlace1" presStyleIdx="0" presStyleCnt="2"/>
      <dgm:spPr/>
    </dgm:pt>
    <dgm:pt modelId="{C50312E6-3DA2-4F8A-95AF-C313A38BCF9F}" type="pres">
      <dgm:prSet presAssocID="{09165192-10A5-4DCB-BF44-B70EC83D95B2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C046D4-CE09-4084-AA98-A2C9CA7D1EC9}" type="pres">
      <dgm:prSet presAssocID="{AC2B172D-411E-45C5-8153-AF5095986FA5}" presName="spacing" presStyleCnt="0"/>
      <dgm:spPr/>
    </dgm:pt>
    <dgm:pt modelId="{DCA59427-F01C-4022-A3CC-9ACAAF0E5B31}" type="pres">
      <dgm:prSet presAssocID="{48717CAF-05D8-4942-8F15-FA00699E894E}" presName="composite" presStyleCnt="0"/>
      <dgm:spPr/>
    </dgm:pt>
    <dgm:pt modelId="{D2978C51-8433-4CC1-A109-D77307F38B59}" type="pres">
      <dgm:prSet presAssocID="{48717CAF-05D8-4942-8F15-FA00699E894E}" presName="imgShp" presStyleLbl="fgImgPlace1" presStyleIdx="1" presStyleCnt="2"/>
      <dgm:spPr/>
    </dgm:pt>
    <dgm:pt modelId="{A961F976-4D00-479B-828E-665FD3D00D4F}" type="pres">
      <dgm:prSet presAssocID="{48717CAF-05D8-4942-8F15-FA00699E894E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4D0ABD-96B9-4FAE-ADCA-2EE1D6AFB830}" srcId="{49F2E247-C5CF-4B4D-B894-13659F4CF264}" destId="{09165192-10A5-4DCB-BF44-B70EC83D95B2}" srcOrd="0" destOrd="0" parTransId="{4AE3E900-21F5-4E43-9E76-D1FA08842DFE}" sibTransId="{AC2B172D-411E-45C5-8153-AF5095986FA5}"/>
    <dgm:cxn modelId="{FB0F7B07-A51C-4818-A5FE-4788A6F1FD4B}" srcId="{49F2E247-C5CF-4B4D-B894-13659F4CF264}" destId="{48717CAF-05D8-4942-8F15-FA00699E894E}" srcOrd="1" destOrd="0" parTransId="{080185E7-7467-4439-87C3-C6A15569809F}" sibTransId="{5832FD21-EA81-4F68-9A07-952B3B79A4EE}"/>
    <dgm:cxn modelId="{06EFD3F2-5B46-4E5B-86F9-C93AF9439C3E}" type="presOf" srcId="{49F2E247-C5CF-4B4D-B894-13659F4CF264}" destId="{A61AE2C7-0092-4BDA-959B-DDAD737A3477}" srcOrd="0" destOrd="0" presId="urn:microsoft.com/office/officeart/2005/8/layout/vList3"/>
    <dgm:cxn modelId="{E74E0792-53F4-40C8-AC92-7D58264A6BC1}" type="presOf" srcId="{09165192-10A5-4DCB-BF44-B70EC83D95B2}" destId="{C50312E6-3DA2-4F8A-95AF-C313A38BCF9F}" srcOrd="0" destOrd="0" presId="urn:microsoft.com/office/officeart/2005/8/layout/vList3"/>
    <dgm:cxn modelId="{ECBC4460-6F3D-4153-83CC-299383F6F71E}" type="presOf" srcId="{48717CAF-05D8-4942-8F15-FA00699E894E}" destId="{A961F976-4D00-479B-828E-665FD3D00D4F}" srcOrd="0" destOrd="0" presId="urn:microsoft.com/office/officeart/2005/8/layout/vList3"/>
    <dgm:cxn modelId="{BB703A7A-F425-46A4-B95B-67ACCEE29BC6}" type="presParOf" srcId="{A61AE2C7-0092-4BDA-959B-DDAD737A3477}" destId="{E8FDC782-8677-44AD-AFBA-F80774CB5B26}" srcOrd="0" destOrd="0" presId="urn:microsoft.com/office/officeart/2005/8/layout/vList3"/>
    <dgm:cxn modelId="{38612B4D-E11D-4862-98AC-C8D5A3BB94A6}" type="presParOf" srcId="{E8FDC782-8677-44AD-AFBA-F80774CB5B26}" destId="{E5276EA9-5AE5-415E-B298-D2199E638D6D}" srcOrd="0" destOrd="0" presId="urn:microsoft.com/office/officeart/2005/8/layout/vList3"/>
    <dgm:cxn modelId="{32E5A8CB-5AB9-406D-BEF0-4D6C4FE3C21E}" type="presParOf" srcId="{E8FDC782-8677-44AD-AFBA-F80774CB5B26}" destId="{C50312E6-3DA2-4F8A-95AF-C313A38BCF9F}" srcOrd="1" destOrd="0" presId="urn:microsoft.com/office/officeart/2005/8/layout/vList3"/>
    <dgm:cxn modelId="{57C74E39-C3A2-4767-AF13-5F44281DB8FD}" type="presParOf" srcId="{A61AE2C7-0092-4BDA-959B-DDAD737A3477}" destId="{08C046D4-CE09-4084-AA98-A2C9CA7D1EC9}" srcOrd="1" destOrd="0" presId="urn:microsoft.com/office/officeart/2005/8/layout/vList3"/>
    <dgm:cxn modelId="{37937B5F-B758-4374-A2F7-F0843AEA8D14}" type="presParOf" srcId="{A61AE2C7-0092-4BDA-959B-DDAD737A3477}" destId="{DCA59427-F01C-4022-A3CC-9ACAAF0E5B31}" srcOrd="2" destOrd="0" presId="urn:microsoft.com/office/officeart/2005/8/layout/vList3"/>
    <dgm:cxn modelId="{56055777-88C0-4470-9160-3707DE66BC93}" type="presParOf" srcId="{DCA59427-F01C-4022-A3CC-9ACAAF0E5B31}" destId="{D2978C51-8433-4CC1-A109-D77307F38B59}" srcOrd="0" destOrd="0" presId="urn:microsoft.com/office/officeart/2005/8/layout/vList3"/>
    <dgm:cxn modelId="{176F76DF-6850-4532-BA64-50082C8C096A}" type="presParOf" srcId="{DCA59427-F01C-4022-A3CC-9ACAAF0E5B31}" destId="{A961F976-4D00-479B-828E-665FD3D00D4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269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58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28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231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39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99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974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98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1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1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80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84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209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925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301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202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D5FD73-F3F5-403F-9A62-486A8A9E07B7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05B913C-32C7-440D-8C03-3D52F20E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01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400" y="237068"/>
            <a:ext cx="5662443" cy="67056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Федина</a:t>
            </a:r>
          </a:p>
          <a:p>
            <a:pPr algn="ctr"/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Наталья </a:t>
            </a:r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Михайловна,</a:t>
            </a:r>
          </a:p>
          <a:p>
            <a:pPr algn="ctr"/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воспитатель 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М</a:t>
            </a:r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униципального казенного дошкольного образовательного учреждения</a:t>
            </a:r>
          </a:p>
          <a:p>
            <a:pPr algn="ctr"/>
            <a:r>
              <a:rPr lang="ru-RU" sz="36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«Детский сад № 1 </a:t>
            </a:r>
          </a:p>
          <a:p>
            <a:pPr algn="ctr"/>
            <a:r>
              <a:rPr lang="ru-RU" sz="36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г. Карабаша»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333" y="1188157"/>
            <a:ext cx="3172178" cy="47695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086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66693911"/>
              </p:ext>
            </p:extLst>
          </p:nvPr>
        </p:nvGraphicFramePr>
        <p:xfrm>
          <a:off x="2032000" y="719666"/>
          <a:ext cx="8048978" cy="3039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6555415"/>
              </p:ext>
            </p:extLst>
          </p:nvPr>
        </p:nvGraphicFramePr>
        <p:xfrm>
          <a:off x="2032000" y="3860800"/>
          <a:ext cx="8048978" cy="2088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84311" y="0"/>
            <a:ext cx="10222267" cy="71966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 творческой группы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837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947356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«Люди вместе могут совершить, то чего не в силах сделать в одиночку, единение умов и рук, сосредоточение их сил может стать </a:t>
            </a:r>
            <a:r>
              <a:rPr lang="ru-RU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почти всемогущим»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американский государственный деятель Даниэль Уэбстер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233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74415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99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2012god.ru/wp-content/uploads/forum/4102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442" y="135467"/>
            <a:ext cx="6667500" cy="6626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2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8177" y="1984022"/>
            <a:ext cx="10018713" cy="2983089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это вид деятельности, связанный с преднамеренным целенаправленным восприятием предметов и явлений внешнего мира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(толковый словарь Большой Советской Энциклопедии)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7089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724" y="2280356"/>
            <a:ext cx="5426158" cy="2672643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«Самые наблюдательные люди – это дети, а потом уже художники».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Шукшин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www.kino-teatr.ru/acter/album/4939/17824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682" y="914400"/>
            <a:ext cx="4371540" cy="532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18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383822"/>
            <a:ext cx="8737601" cy="59492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29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1956" y="1117600"/>
            <a:ext cx="8895644" cy="3518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мастер-класса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>
              <a:spcBef>
                <a:spcPts val="375"/>
              </a:spcBef>
              <a:spcAft>
                <a:spcPts val="375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«Один в поле не воин» или «Повышение профессиональных </a:t>
            </a:r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компетенций 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 через работу творческих групп».</a:t>
            </a:r>
            <a:endParaRPr lang="ru-RU" sz="4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79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5645" y="180622"/>
            <a:ext cx="2494844" cy="3555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9879" y="180622"/>
            <a:ext cx="2348088" cy="3555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6"/>
          <a:stretch/>
        </p:blipFill>
        <p:spPr>
          <a:xfrm>
            <a:off x="6617357" y="180622"/>
            <a:ext cx="2551289" cy="35559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6933" y="4109155"/>
            <a:ext cx="5663347" cy="2579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16716" y="681940"/>
            <a:ext cx="3555999" cy="25533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31910" y="3911601"/>
            <a:ext cx="3059290" cy="29463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268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-835378"/>
            <a:ext cx="10018713" cy="719102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группа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кспериментаторы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етодисты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Практики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                                                            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7394222" y="1490133"/>
            <a:ext cx="823912" cy="722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984134" y="1490133"/>
            <a:ext cx="807066" cy="795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739467" y="1399822"/>
            <a:ext cx="22577" cy="21110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20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5244" y="1047383"/>
            <a:ext cx="9448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Творческая группа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это добровольное профессиональное объединение педагогов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объединенных общей целью, созданием нового и </a:t>
            </a:r>
            <a:r>
              <a:rPr lang="ru-RU" sz="320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заинтересованных большой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значимости и объему задачи для дошкольного учреждения.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0293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902</TotalTime>
  <Words>156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Corbel</vt:lpstr>
      <vt:lpstr>Monotype Corsiva</vt:lpstr>
      <vt:lpstr>Times New Roman</vt:lpstr>
      <vt:lpstr>Параллакс</vt:lpstr>
      <vt:lpstr>Презентация PowerPoint</vt:lpstr>
      <vt:lpstr>Презентация PowerPoint</vt:lpstr>
      <vt:lpstr>Наблюдение — это вид деятельности, связанный с преднамеренным целенаправленным восприятием предметов и явлений внешнего мира.  (толковый словарь Большой Советской Энциклопедии)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Творческая группа                                  Экспериментаторы                   Методисты                                  Практики                                                              </vt:lpstr>
      <vt:lpstr>Презентация PowerPoint</vt:lpstr>
      <vt:lpstr>Алгоритм работы творческой группы</vt:lpstr>
      <vt:lpstr>«Люди вместе могут совершить, то чего не в силах сделать в одиночку, единение умов и рук, сосредоточение их сил может стать почти всемогущим» американский государственный деятель Даниэль Уэбстер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46</cp:revision>
  <dcterms:created xsi:type="dcterms:W3CDTF">2017-10-20T15:19:36Z</dcterms:created>
  <dcterms:modified xsi:type="dcterms:W3CDTF">2017-12-20T17:46:44Z</dcterms:modified>
</cp:coreProperties>
</file>