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  <p:sldId id="266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898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22B0-9337-4B89-A6E4-FD90E93B7B8D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60520-B685-422E-A5A1-1147E0C05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22B0-9337-4B89-A6E4-FD90E93B7B8D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60520-B685-422E-A5A1-1147E0C05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22B0-9337-4B89-A6E4-FD90E93B7B8D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60520-B685-422E-A5A1-1147E0C05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22B0-9337-4B89-A6E4-FD90E93B7B8D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60520-B685-422E-A5A1-1147E0C05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22B0-9337-4B89-A6E4-FD90E93B7B8D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60520-B685-422E-A5A1-1147E0C05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22B0-9337-4B89-A6E4-FD90E93B7B8D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60520-B685-422E-A5A1-1147E0C05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22B0-9337-4B89-A6E4-FD90E93B7B8D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60520-B685-422E-A5A1-1147E0C05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22B0-9337-4B89-A6E4-FD90E93B7B8D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60520-B685-422E-A5A1-1147E0C05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22B0-9337-4B89-A6E4-FD90E93B7B8D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60520-B685-422E-A5A1-1147E0C05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22B0-9337-4B89-A6E4-FD90E93B7B8D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60520-B685-422E-A5A1-1147E0C05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22B0-9337-4B89-A6E4-FD90E93B7B8D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60520-B685-422E-A5A1-1147E0C05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522B0-9337-4B89-A6E4-FD90E93B7B8D}" type="datetimeFigureOut">
              <a:rPr lang="ru-RU" smtClean="0"/>
              <a:pPr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60520-B685-422E-A5A1-1147E0C05B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908720"/>
            <a:ext cx="70567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Необычные памятники Санкт Петербурга</a:t>
            </a:r>
          </a:p>
          <a:p>
            <a:pPr algn="ctr"/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«Ангелы и гении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03440" y="6309320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Воспитатель ГБОУ СОШ №619 </a:t>
            </a:r>
            <a:r>
              <a:rPr lang="ru-RU" dirty="0" err="1" smtClean="0"/>
              <a:t>Бабулевич</a:t>
            </a:r>
            <a:r>
              <a:rPr lang="ru-RU" dirty="0" smtClean="0"/>
              <a:t> Г. Ю.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USERS\Учитель\Мои документы\аг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8525913" cy="568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USERS\Учитель\Мои документы\аг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8525913" cy="568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194" name="Picture 2" descr="G:\фото самые н п с п\Новая папка\ангелы консульств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620688"/>
            <a:ext cx="2858908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052736"/>
            <a:ext cx="66247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0070C0"/>
                </a:solidFill>
                <a:latin typeface="Monotype Corsiva" pitchFamily="66" charset="0"/>
              </a:rPr>
              <a:t>Спасибо</a:t>
            </a:r>
          </a:p>
          <a:p>
            <a:pPr algn="ctr"/>
            <a:r>
              <a:rPr lang="ru-RU" sz="7200" dirty="0" smtClean="0">
                <a:solidFill>
                  <a:srgbClr val="0070C0"/>
                </a:solidFill>
                <a:latin typeface="Monotype Corsiva" pitchFamily="66" charset="0"/>
              </a:rPr>
              <a:t> за </a:t>
            </a:r>
          </a:p>
          <a:p>
            <a:pPr algn="ctr"/>
            <a:r>
              <a:rPr lang="ru-RU" sz="7200" dirty="0" smtClean="0">
                <a:solidFill>
                  <a:srgbClr val="0070C0"/>
                </a:solidFill>
                <a:latin typeface="Monotype Corsiva" pitchFamily="66" charset="0"/>
              </a:rPr>
              <a:t>внимание!</a:t>
            </a:r>
            <a:endParaRPr lang="ru-RU" sz="7200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USERS\Учитель\Мои документы\аг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579874" cy="5724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Picture 2" descr="G:\фото самые н п с п\Новая папка\1.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052736"/>
            <a:ext cx="3452986" cy="49187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USERS\Учитель\Мои документы\аг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172968" cy="604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0" name="Picture 2" descr="G:\фото самые н п с п\Новая папка\ангел на вершине александрийской колонн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12776"/>
            <a:ext cx="3600400" cy="49546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фото самые н п с п\Новая папка\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566594" cy="604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USERS\Учитель\Мои документы\аг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8471952" cy="5652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098" name="Picture 2" descr="G:\фото самые н п с п\Новая папка\кирха1.jpg"/>
          <p:cNvPicPr>
            <a:picLocks noChangeAspect="1" noChangeArrowheads="1"/>
          </p:cNvPicPr>
          <p:nvPr/>
        </p:nvPicPr>
        <p:blipFill>
          <a:blip r:embed="rId3" cstate="print"/>
          <a:srcRect l="37519" t="51928" r="35791"/>
          <a:stretch>
            <a:fillRect/>
          </a:stretch>
        </p:blipFill>
        <p:spPr bwMode="auto">
          <a:xfrm>
            <a:off x="323528" y="3068960"/>
            <a:ext cx="2610380" cy="313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фото самые н п с п\Новая папка\ангелыИ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8064000" cy="604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123" name="Picture 3" descr="G:\фото самые н п с п\Новая папка\ангелы и с 4.jpg"/>
          <p:cNvPicPr>
            <a:picLocks noChangeAspect="1" noChangeArrowheads="1"/>
          </p:cNvPicPr>
          <p:nvPr/>
        </p:nvPicPr>
        <p:blipFill>
          <a:blip r:embed="rId3" cstate="print"/>
          <a:srcRect l="12245" b="19285"/>
          <a:stretch>
            <a:fillRect/>
          </a:stretch>
        </p:blipFill>
        <p:spPr bwMode="auto">
          <a:xfrm>
            <a:off x="539552" y="4005064"/>
            <a:ext cx="3096344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USERS\Учитель\Мои документы\аг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8525913" cy="568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USERS\Учитель\Мои документы\аг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8525913" cy="568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170" name="Picture 2" descr="G:\фото самые н п с п\Новая папка\ангел в измайловском саду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2492896"/>
            <a:ext cx="2715090" cy="362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фото самые н п с п\Новая папка\разрушенные церкв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266000" cy="568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148" name="Picture 4" descr="G:\фото самые н п с п\Новая папка\разрушенные церкви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980728"/>
            <a:ext cx="4286250" cy="5715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24</Words>
  <Application>Microsoft Office PowerPoint</Application>
  <PresentationFormat>Экран (4:3)</PresentationFormat>
  <Paragraphs>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Андрей</cp:lastModifiedBy>
  <cp:revision>8</cp:revision>
  <dcterms:created xsi:type="dcterms:W3CDTF">2015-11-20T14:28:03Z</dcterms:created>
  <dcterms:modified xsi:type="dcterms:W3CDTF">2016-02-14T15:56:21Z</dcterms:modified>
</cp:coreProperties>
</file>