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</p:sldMasterIdLst>
  <p:notesMasterIdLst>
    <p:notesMasterId r:id="rId13"/>
  </p:notesMasterIdLst>
  <p:sldIdLst>
    <p:sldId id="256" r:id="rId4"/>
    <p:sldId id="276" r:id="rId5"/>
    <p:sldId id="278" r:id="rId6"/>
    <p:sldId id="279" r:id="rId7"/>
    <p:sldId id="283" r:id="rId8"/>
    <p:sldId id="262" r:id="rId9"/>
    <p:sldId id="282" r:id="rId10"/>
    <p:sldId id="281" r:id="rId11"/>
    <p:sldId id="28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003399"/>
    <a:srgbClr val="0033CC"/>
    <a:srgbClr val="0066CC"/>
    <a:srgbClr val="0000FF"/>
    <a:srgbClr val="009900"/>
    <a:srgbClr val="339933"/>
    <a:srgbClr val="00CC00"/>
    <a:srgbClr val="CC0099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45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AA75A7-5B7F-42E5-95FC-78EAF8202D5B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BF576-FE61-4B1A-B203-9F1CDE4BDE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255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C0AC1-0E60-486E-A21D-CD91927C0DE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53C95-7427-448A-902B-BB327F313EB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2417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8BA8F-26B6-4489-AFBD-FE8554ACBE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A7B77-C840-4601-B1CE-60B244C915B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88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3BAE3-50B6-4EED-BA36-D05DDCED0E9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463BD-9E5C-4FB8-946E-F81AA699D19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7091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9FE8A-71F2-4F5A-A7BB-54B8C7C2CE1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096A6-DC24-407E-8C50-44198036B8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1564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8A81A-C87B-49F0-9767-14F9C6B735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58803-2798-4EA8-A59C-2496526F962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589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ECE6C-3788-4799-933E-B78E1E3E936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448FB-6810-48BE-BC9E-39D7498CB88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9096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AF271-D683-453C-B786-2CAD2BA1D6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99856-0603-4FDB-AE73-DF5CD7800D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5786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9A6C2-E8E6-4389-8037-3718BD72FF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03B4F-BCF1-423E-9F49-F78F4819D29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775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D85EE-893D-44FE-9C95-488C398F089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0546F-BCAE-48CB-BBF5-148429A1396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2109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5B4AC-6197-4F5C-9F93-2152E23A9C5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5DA44-84DC-4578-AB0E-A67B48D1A10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2329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A7D90-9F79-4EC4-A8D1-EDEECDE5F6D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3C366-AF46-40B6-9E95-E02E73060F5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7776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21A76E2-11C9-4413-BFCB-4C87684FEEC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ED5B9B6-0122-4CBF-A545-0336348AE2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8643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A76E2-11C9-4413-BFCB-4C87684FEEC0}" type="datetimeFigureOut">
              <a:rPr lang="ru-RU" smtClean="0">
                <a:solidFill>
                  <a:prstClr val="black"/>
                </a:solidFill>
              </a:rPr>
              <a:pPr/>
              <a:t>20.12.2017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D5B9B6-0122-4CBF-A545-0336348AE20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365252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A76E2-11C9-4413-BFCB-4C87684FEEC0}" type="datetimeFigureOut">
              <a:rPr lang="ru-RU" smtClean="0">
                <a:solidFill>
                  <a:prstClr val="white"/>
                </a:solidFill>
              </a:rPr>
              <a:pPr/>
              <a:t>20.12.2017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D5B9B6-0122-4CBF-A545-0336348AE20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2315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A76E2-11C9-4413-BFCB-4C87684FEEC0}" type="datetimeFigureOut">
              <a:rPr lang="ru-RU" smtClean="0">
                <a:solidFill>
                  <a:prstClr val="white"/>
                </a:solidFill>
              </a:rPr>
              <a:pPr/>
              <a:t>20.12.2017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D5B9B6-0122-4CBF-A545-0336348AE20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527104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A76E2-11C9-4413-BFCB-4C87684FEEC0}" type="datetimeFigureOut">
              <a:rPr lang="ru-RU" smtClean="0">
                <a:solidFill>
                  <a:prstClr val="black"/>
                </a:solidFill>
              </a:rPr>
              <a:pPr/>
              <a:t>20.12.2017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D5B9B6-0122-4CBF-A545-0336348AE20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57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A76E2-11C9-4413-BFCB-4C87684FEEC0}" type="datetimeFigureOut">
              <a:rPr lang="ru-RU" smtClean="0">
                <a:solidFill>
                  <a:prstClr val="white"/>
                </a:solidFill>
              </a:rPr>
              <a:pPr/>
              <a:t>20.12.2017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D5B9B6-0122-4CBF-A545-0336348AE20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281710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A76E2-11C9-4413-BFCB-4C87684FEEC0}" type="datetimeFigureOut">
              <a:rPr lang="ru-RU" smtClean="0">
                <a:solidFill>
                  <a:prstClr val="black"/>
                </a:solidFill>
              </a:rPr>
              <a:pPr/>
              <a:t>20.12.2017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D5B9B6-0122-4CBF-A545-0336348AE20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165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21A76E2-11C9-4413-BFCB-4C87684FEEC0}" type="datetimeFigureOut">
              <a:rPr lang="ru-RU" smtClean="0">
                <a:solidFill>
                  <a:prstClr val="black"/>
                </a:solidFill>
              </a:rPr>
              <a:pPr/>
              <a:t>20.12.2017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D5B9B6-0122-4CBF-A545-0336348AE20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3594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21A76E2-11C9-4413-BFCB-4C87684FEEC0}" type="datetimeFigureOut">
              <a:rPr lang="ru-RU" smtClean="0">
                <a:solidFill>
                  <a:prstClr val="white"/>
                </a:solidFill>
              </a:rPr>
              <a:pPr/>
              <a:t>20.12.2017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ED5B9B6-0122-4CBF-A545-0336348AE206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3457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A76E2-11C9-4413-BFCB-4C87684FEEC0}" type="datetimeFigureOut">
              <a:rPr lang="ru-RU" smtClean="0">
                <a:solidFill>
                  <a:prstClr val="black"/>
                </a:solidFill>
              </a:rPr>
              <a:pPr/>
              <a:t>20.12.2017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D5B9B6-0122-4CBF-A545-0336348AE20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5998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1A76E2-11C9-4413-BFCB-4C87684FEEC0}" type="datetimeFigureOut">
              <a:rPr lang="ru-RU" smtClean="0">
                <a:solidFill>
                  <a:prstClr val="black"/>
                </a:solidFill>
              </a:rPr>
              <a:pPr/>
              <a:t>20.12.2017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ED5B9B6-0122-4CBF-A545-0336348AE20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878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42C4D-2FF4-49CF-A024-2F40F6AD2E2F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6542C4D-2FF4-49CF-A024-2F40F6AD2E2F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A0B81FA-19AB-459F-B0D9-4D1687307E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D97BECD-EE37-41A6-9AD2-98E5AFA9D2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59A277-D5A6-4456-A0C0-39EB86B62E0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271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21A76E2-11C9-4413-BFCB-4C87684FEEC0}" type="datetimeFigureOut">
              <a:rPr lang="ru-RU" smtClean="0">
                <a:solidFill>
                  <a:prstClr val="black"/>
                </a:solidFill>
              </a:rPr>
              <a:pPr/>
              <a:t>20.12.2017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ED5B9B6-0122-4CBF-A545-0336348AE206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427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g"/><Relationship Id="rId4" Type="http://schemas.openxmlformats.org/officeDocument/2006/relationships/hyperlink" Target="../Downloads/&#1045;&#1045;4&#1084;/start.exe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4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hyperlink" Target="https://www.youtube.com/watch?v=t99ULJjCsa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3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61175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25610" y="-387424"/>
            <a:ext cx="10713665" cy="7817007"/>
          </a:xfrm>
          <a:prstGeom prst="rect">
            <a:avLst/>
          </a:prstGeom>
          <a:effectLst>
            <a:glow rad="1905000">
              <a:schemeClr val="bg1">
                <a:alpha val="99000"/>
              </a:schemeClr>
            </a:glow>
            <a:softEdge rad="1270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71695" y="265872"/>
            <a:ext cx="778770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6000" b="1" cap="none" spc="50" dirty="0" smtClean="0">
                <a:ln w="11430"/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 animals</a:t>
            </a:r>
          </a:p>
          <a:p>
            <a:r>
              <a:rPr lang="en-US" sz="6000" b="1" cap="none" spc="50" dirty="0" smtClean="0">
                <a:ln w="11430"/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7906" y="1152966"/>
            <a:ext cx="4992554" cy="374441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4022" y="2353281"/>
            <a:ext cx="5624660" cy="374441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080770" y="4897382"/>
            <a:ext cx="1332416" cy="75405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300" b="1" cap="none" spc="0" dirty="0" smtClean="0">
                <a:ln/>
                <a:solidFill>
                  <a:srgbClr val="003399"/>
                </a:solidFill>
                <a:effectLst/>
              </a:rPr>
              <a:t>and</a:t>
            </a:r>
            <a:endParaRPr lang="ru-RU" sz="4300" b="1" cap="none" spc="0" dirty="0">
              <a:ln/>
              <a:solidFill>
                <a:srgbClr val="003399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37295" y="5877272"/>
            <a:ext cx="3690434" cy="75405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300" b="1" cap="none" spc="0" dirty="0" smtClean="0">
                <a:ln/>
                <a:solidFill>
                  <a:srgbClr val="0033CC"/>
                </a:solidFill>
                <a:effectLst/>
              </a:rPr>
              <a:t>their home</a:t>
            </a:r>
            <a:endParaRPr lang="ru-RU" sz="4300" b="1" cap="none" spc="0" dirty="0">
              <a:ln/>
              <a:solidFill>
                <a:srgbClr val="0033CC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4637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9" descr="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35400"/>
            <a:ext cx="9144000" cy="6861175"/>
          </a:xfrm>
          <a:noFill/>
        </p:spPr>
      </p:pic>
      <p:sp>
        <p:nvSpPr>
          <p:cNvPr id="25603" name="Rectangle 11"/>
          <p:cNvSpPr>
            <a:spLocks noGrp="1" noChangeArrowheads="1"/>
          </p:cNvSpPr>
          <p:nvPr>
            <p:ph type="title"/>
          </p:nvPr>
        </p:nvSpPr>
        <p:spPr>
          <a:xfrm>
            <a:off x="323528" y="476672"/>
            <a:ext cx="8183880" cy="108012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0000CC"/>
                </a:solidFill>
                <a:effectLst/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4800" dirty="0" smtClean="0">
                <a:solidFill>
                  <a:srgbClr val="003399"/>
                </a:solidFill>
                <a:effectLst/>
                <a:latin typeface="Times New Roman" pitchFamily="18" charset="0"/>
                <a:cs typeface="Times New Roman" pitchFamily="18" charset="0"/>
              </a:rPr>
              <a:t>Let’s repeat the sounds</a:t>
            </a:r>
            <a:endParaRPr lang="ru-RU" sz="4800" dirty="0" smtClean="0">
              <a:solidFill>
                <a:srgbClr val="0033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628800"/>
            <a:ext cx="6667500" cy="4295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9549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9" descr="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605" y="0"/>
            <a:ext cx="9144000" cy="6861175"/>
          </a:xfr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5504" y="0"/>
            <a:ext cx="4151952" cy="2927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265" y="3894256"/>
            <a:ext cx="3977452" cy="264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265" y="0"/>
            <a:ext cx="4404308" cy="2826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3" name="Rectangle 11"/>
          <p:cNvSpPr>
            <a:spLocks noGrp="1" noChangeArrowheads="1"/>
          </p:cNvSpPr>
          <p:nvPr>
            <p:ph type="title"/>
          </p:nvPr>
        </p:nvSpPr>
        <p:spPr>
          <a:xfrm>
            <a:off x="221930" y="5589240"/>
            <a:ext cx="8183880" cy="105156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8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009900"/>
                </a:solidFill>
              </a:rPr>
              <a:t> </a:t>
            </a:r>
            <a:br>
              <a:rPr lang="en-US" sz="4800" dirty="0" smtClean="0">
                <a:solidFill>
                  <a:srgbClr val="009900"/>
                </a:solidFill>
              </a:rPr>
            </a:br>
            <a:r>
              <a:rPr lang="en-US" sz="4800" dirty="0">
                <a:solidFill>
                  <a:srgbClr val="009900"/>
                </a:solidFill>
              </a:rPr>
              <a:t/>
            </a:r>
            <a:br>
              <a:rPr lang="en-US" sz="4800" dirty="0">
                <a:solidFill>
                  <a:srgbClr val="009900"/>
                </a:solidFill>
              </a:rPr>
            </a:br>
            <a:r>
              <a:rPr lang="en-US" sz="4800" dirty="0" smtClean="0">
                <a:solidFill>
                  <a:srgbClr val="009900"/>
                </a:solidFill>
              </a:rPr>
              <a:t/>
            </a:r>
            <a:br>
              <a:rPr lang="en-US" sz="4800" dirty="0" smtClean="0">
                <a:solidFill>
                  <a:srgbClr val="009900"/>
                </a:solidFill>
              </a:rPr>
            </a:br>
            <a:r>
              <a:rPr lang="en-US" sz="4800" dirty="0">
                <a:solidFill>
                  <a:srgbClr val="009900"/>
                </a:solidFill>
              </a:rPr>
              <a:t/>
            </a:r>
            <a:br>
              <a:rPr lang="en-US" sz="4800" dirty="0">
                <a:solidFill>
                  <a:srgbClr val="009900"/>
                </a:solidFill>
              </a:rPr>
            </a:br>
            <a:endParaRPr lang="ru-RU" sz="2400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276906" y="2628054"/>
            <a:ext cx="168026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4400" b="1" dirty="0" smtClean="0">
                <a:ln/>
                <a:solidFill>
                  <a:srgbClr val="008080"/>
                </a:solidFill>
              </a:rPr>
              <a:t>river</a:t>
            </a:r>
            <a:endParaRPr lang="ru-RU" sz="4400" b="1" dirty="0">
              <a:ln/>
              <a:solidFill>
                <a:srgbClr val="00808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2130" y="2689609"/>
            <a:ext cx="20633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4000" b="1" dirty="0" smtClean="0">
                <a:ln/>
                <a:solidFill>
                  <a:srgbClr val="008080"/>
                </a:solidFill>
              </a:rPr>
              <a:t> forest</a:t>
            </a:r>
            <a:endParaRPr lang="ru-RU" sz="4000" b="1" dirty="0" smtClean="0">
              <a:ln/>
              <a:solidFill>
                <a:srgbClr val="00808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14154" y="6138329"/>
            <a:ext cx="208743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/>
                <a:solidFill>
                  <a:srgbClr val="008080"/>
                </a:solidFill>
              </a:rPr>
              <a:t>house</a:t>
            </a:r>
            <a:endParaRPr lang="ru-RU" sz="4400" b="1" dirty="0">
              <a:ln/>
              <a:solidFill>
                <a:srgbClr val="00808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2547" y="3644540"/>
            <a:ext cx="4096246" cy="3072185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7820094" y="6118560"/>
            <a:ext cx="129715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/>
                <a:solidFill>
                  <a:srgbClr val="008080"/>
                </a:solidFill>
              </a:rPr>
              <a:t>zoo</a:t>
            </a:r>
            <a:endParaRPr lang="ru-RU" sz="4400" b="1" dirty="0">
              <a:ln/>
              <a:solidFill>
                <a:srgbClr val="00808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6704" y="1998745"/>
            <a:ext cx="4281520" cy="2831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3645185" y="4795911"/>
            <a:ext cx="16770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/>
                <a:solidFill>
                  <a:srgbClr val="008080"/>
                </a:solidFill>
              </a:rPr>
              <a:t>farm</a:t>
            </a:r>
            <a:endParaRPr lang="ru-RU" sz="4400" b="1" dirty="0">
              <a:ln/>
              <a:solidFill>
                <a:srgbClr val="00808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8" y="0"/>
            <a:ext cx="4404308" cy="2826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8967" y="1998745"/>
            <a:ext cx="4281520" cy="2831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44398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9" grpId="1"/>
      <p:bldP spid="11" grpId="0"/>
      <p:bldP spid="15" grpId="0"/>
      <p:bldP spid="1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9" descr="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4605" y="0"/>
            <a:ext cx="9144000" cy="6861175"/>
          </a:xfr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1263" y="-1"/>
            <a:ext cx="4922737" cy="3284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31087" y="3412094"/>
            <a:ext cx="4662107" cy="3324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87" y="-1"/>
            <a:ext cx="4404308" cy="3306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3" name="Rectangle 11"/>
          <p:cNvSpPr>
            <a:spLocks noGrp="1" noChangeArrowheads="1"/>
          </p:cNvSpPr>
          <p:nvPr>
            <p:ph type="title"/>
          </p:nvPr>
        </p:nvSpPr>
        <p:spPr>
          <a:xfrm>
            <a:off x="221930" y="5589240"/>
            <a:ext cx="8183880" cy="105156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8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009900"/>
                </a:solidFill>
              </a:rPr>
              <a:t> </a:t>
            </a:r>
            <a:br>
              <a:rPr lang="en-US" sz="4800" dirty="0" smtClean="0">
                <a:solidFill>
                  <a:srgbClr val="009900"/>
                </a:solidFill>
              </a:rPr>
            </a:br>
            <a:r>
              <a:rPr lang="en-US" sz="4800" dirty="0">
                <a:solidFill>
                  <a:srgbClr val="009900"/>
                </a:solidFill>
              </a:rPr>
              <a:t/>
            </a:r>
            <a:br>
              <a:rPr lang="en-US" sz="4800" dirty="0">
                <a:solidFill>
                  <a:srgbClr val="009900"/>
                </a:solidFill>
              </a:rPr>
            </a:br>
            <a:r>
              <a:rPr lang="en-US" sz="4800" dirty="0" smtClean="0">
                <a:solidFill>
                  <a:srgbClr val="009900"/>
                </a:solidFill>
              </a:rPr>
              <a:t/>
            </a:r>
            <a:br>
              <a:rPr lang="en-US" sz="4800" dirty="0" smtClean="0">
                <a:solidFill>
                  <a:srgbClr val="009900"/>
                </a:solidFill>
              </a:rPr>
            </a:br>
            <a:r>
              <a:rPr lang="en-US" sz="4800" dirty="0">
                <a:solidFill>
                  <a:srgbClr val="009900"/>
                </a:solidFill>
              </a:rPr>
              <a:t/>
            </a:r>
            <a:br>
              <a:rPr lang="en-US" sz="4800" dirty="0">
                <a:solidFill>
                  <a:srgbClr val="009900"/>
                </a:solidFill>
              </a:rPr>
            </a:br>
            <a:endParaRPr lang="ru-RU" sz="2400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011338" y="116632"/>
            <a:ext cx="205857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4400" b="1" dirty="0" smtClean="0">
                <a:ln/>
                <a:solidFill>
                  <a:schemeClr val="bg1"/>
                </a:solidFill>
              </a:rPr>
              <a:t>ocean</a:t>
            </a:r>
            <a:endParaRPr lang="ru-RU" sz="4400" b="1" dirty="0">
              <a:ln/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116632"/>
            <a:ext cx="2194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4000" b="1" dirty="0" smtClean="0">
                <a:ln/>
                <a:solidFill>
                  <a:srgbClr val="008080"/>
                </a:solidFill>
              </a:rPr>
              <a:t> desert</a:t>
            </a:r>
            <a:endParaRPr lang="ru-RU" sz="4000" b="1" dirty="0" smtClean="0">
              <a:ln/>
              <a:solidFill>
                <a:srgbClr val="00808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5517232"/>
            <a:ext cx="127150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/>
                <a:solidFill>
                  <a:srgbClr val="008080"/>
                </a:solidFill>
              </a:rPr>
              <a:t>sea</a:t>
            </a:r>
            <a:endParaRPr lang="ru-RU" sz="4400" b="1" dirty="0">
              <a:ln/>
              <a:solidFill>
                <a:srgbClr val="00808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831" y="3345737"/>
            <a:ext cx="4604720" cy="345708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5014918" y="5182267"/>
            <a:ext cx="353654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/>
                <a:solidFill>
                  <a:schemeClr val="bg1"/>
                </a:solidFill>
              </a:rPr>
              <a:t>mountains</a:t>
            </a:r>
            <a:endParaRPr lang="ru-RU" sz="4400" b="1" dirty="0">
              <a:ln/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102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1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9" descr="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61175"/>
          </a:xfrm>
          <a:noFill/>
        </p:spPr>
      </p:pic>
      <p:sp>
        <p:nvSpPr>
          <p:cNvPr id="25603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491439" y="548680"/>
            <a:ext cx="76370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Let’s have a rest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472010"/>
            <a:ext cx="6669087" cy="429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62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9" descr="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61175"/>
          </a:xfrm>
          <a:noFill/>
        </p:spPr>
      </p:pic>
      <p:sp>
        <p:nvSpPr>
          <p:cNvPr id="25603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04758" y="1412776"/>
            <a:ext cx="9868846" cy="4322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95736" y="539410"/>
            <a:ext cx="6767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96136" y="541791"/>
            <a:ext cx="6767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541791"/>
            <a:ext cx="6767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91271" y="541791"/>
            <a:ext cx="6767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740352" y="541791"/>
            <a:ext cx="6767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67944" y="4581128"/>
            <a:ext cx="6767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539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3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61175"/>
          </a:xfrm>
          <a:prstGeom prst="rect">
            <a:avLst/>
          </a:prstGeom>
          <a:noFill/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5068399"/>
              </p:ext>
            </p:extLst>
          </p:nvPr>
        </p:nvGraphicFramePr>
        <p:xfrm>
          <a:off x="457200" y="1481138"/>
          <a:ext cx="8229600" cy="37084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strong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…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(the) strongest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clean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cleaner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funnier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(the) biggest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sunny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(the) sunniest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(the) happiest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kind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kinder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long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Fill in the table: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11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3"/>
          <p:cNvPicPr>
            <a:picLocks noChangeAspect="1" noChangeArrowheads="1"/>
          </p:cNvPicPr>
          <p:nvPr/>
        </p:nvPicPr>
        <p:blipFill>
          <a:blip r:embed="rId2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61175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 rtlCol="0">
            <a:normAutofit/>
          </a:bodyPr>
          <a:lstStyle/>
          <a:p>
            <a:pPr marL="514350" indent="-514350" algn="ctr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en-US" sz="1200" b="1" dirty="0" smtClean="0"/>
          </a:p>
          <a:p>
            <a:pPr marL="514350" indent="-514350" algn="ctr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sz="2800" b="1" dirty="0" smtClean="0"/>
              <a:t>Which is the </a:t>
            </a:r>
            <a:r>
              <a:rPr lang="en-US" sz="2800" b="1" u="sng" dirty="0" smtClean="0"/>
              <a:t>bigges</a:t>
            </a:r>
            <a:r>
              <a:rPr lang="en-US" sz="2800" b="1" dirty="0" smtClean="0"/>
              <a:t>t animal?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>
                <a:solidFill>
                  <a:srgbClr val="0066FF"/>
                </a:solidFill>
              </a:rPr>
              <a:t> </a:t>
            </a:r>
            <a:r>
              <a:rPr lang="en-US" sz="2800" b="1" dirty="0" smtClean="0">
                <a:solidFill>
                  <a:srgbClr val="0066FF"/>
                </a:solidFill>
              </a:rPr>
              <a:t>                a) an elephant   b) a whale       c) a bear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/>
              <a:t>2. Which is the </a:t>
            </a:r>
            <a:r>
              <a:rPr lang="en-US" sz="2800" b="1" u="sng" dirty="0" smtClean="0"/>
              <a:t>tallest </a:t>
            </a:r>
            <a:r>
              <a:rPr lang="en-US" sz="2800" b="1" dirty="0" smtClean="0"/>
              <a:t>animal?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solidFill>
                  <a:srgbClr val="0066FF"/>
                </a:solidFill>
              </a:rPr>
              <a:t>     a) a giraffe        b) an elephant           c) a horse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/>
              <a:t>3. Which is the </a:t>
            </a:r>
            <a:r>
              <a:rPr lang="en-US" sz="2800" b="1" u="sng" dirty="0" smtClean="0"/>
              <a:t>smallest</a:t>
            </a:r>
            <a:r>
              <a:rPr lang="en-US" sz="2800" b="1" dirty="0" smtClean="0"/>
              <a:t> animal?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solidFill>
                  <a:srgbClr val="0066FF"/>
                </a:solidFill>
              </a:rPr>
              <a:t>     a) a cat                 b) a fox         c) a mouse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/>
              <a:t>4. Which is the </a:t>
            </a:r>
            <a:r>
              <a:rPr lang="en-US" sz="2800" b="1" u="sng" dirty="0" smtClean="0"/>
              <a:t>cleverest</a:t>
            </a:r>
            <a:r>
              <a:rPr lang="en-US" sz="2800" b="1" dirty="0" smtClean="0"/>
              <a:t> animal?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solidFill>
                  <a:srgbClr val="0066FF"/>
                </a:solidFill>
              </a:rPr>
              <a:t>                   a) a dog             b) a cat         c) a dolphin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/>
              <a:t>5. Which  is the</a:t>
            </a:r>
            <a:r>
              <a:rPr lang="en-US" sz="2800" b="1" u="sng" dirty="0" smtClean="0"/>
              <a:t> strongest </a:t>
            </a:r>
            <a:r>
              <a:rPr lang="en-US" sz="2800" b="1" dirty="0" smtClean="0"/>
              <a:t>animal ?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solidFill>
                  <a:srgbClr val="0066FF"/>
                </a:solidFill>
              </a:rPr>
              <a:t>a) a polar bear         b) a lion         c) a kangaroo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519766" y="1052736"/>
            <a:ext cx="240001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b) a whale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48443" y="2132856"/>
            <a:ext cx="244746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a) a giraffe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6524" y="3076644"/>
            <a:ext cx="24753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c) a mouse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37814" y="4202685"/>
            <a:ext cx="187743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a) a dog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41152" y="5301208"/>
            <a:ext cx="19094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b) a lion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83135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9" descr="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61175"/>
          </a:xfrm>
          <a:noFill/>
        </p:spPr>
      </p:pic>
      <p:sp>
        <p:nvSpPr>
          <p:cNvPr id="25603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078735" y="3501982"/>
            <a:ext cx="8113848" cy="1482590"/>
          </a:xfrm>
          <a:prstGeom prst="rect">
            <a:avLst/>
          </a:prstGeom>
          <a:noFill/>
          <a:scene3d>
            <a:camera prst="perspectiveHeroicExtremeRightFacing"/>
            <a:lightRig rig="threePt" dir="t"/>
          </a:scene3d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6600" b="1" cap="all" dirty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GOOD  LUCK!</a:t>
            </a:r>
            <a:endParaRPr lang="ru-RU" sz="6600" b="1" cap="all" dirty="0">
              <a:ln w="0"/>
              <a:solidFill>
                <a:srgbClr val="00B05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66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1643</TotalTime>
  <Words>205</Words>
  <Application>Microsoft Office PowerPoint</Application>
  <PresentationFormat>Экран (4:3)</PresentationFormat>
  <Paragraphs>71</Paragraphs>
  <Slides>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Аспект</vt:lpstr>
      <vt:lpstr>Тема Office</vt:lpstr>
      <vt:lpstr>Открытая</vt:lpstr>
      <vt:lpstr>Презентация PowerPoint</vt:lpstr>
      <vt:lpstr>       Let’s repeat the sounds</vt:lpstr>
      <vt:lpstr>      </vt:lpstr>
      <vt:lpstr>      </vt:lpstr>
      <vt:lpstr>Презентация PowerPoint</vt:lpstr>
      <vt:lpstr>Презентация PowerPoint</vt:lpstr>
      <vt:lpstr>Fill in the table: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MARIA</cp:lastModifiedBy>
  <cp:revision>63</cp:revision>
  <dcterms:created xsi:type="dcterms:W3CDTF">2013-02-04T15:54:48Z</dcterms:created>
  <dcterms:modified xsi:type="dcterms:W3CDTF">2017-12-20T08:25:30Z</dcterms:modified>
</cp:coreProperties>
</file>