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4" r:id="rId6"/>
    <p:sldId id="265" r:id="rId7"/>
    <p:sldId id="260" r:id="rId8"/>
    <p:sldId id="261" r:id="rId9"/>
    <p:sldId id="262" r:id="rId10"/>
    <p:sldId id="263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F446-93F1-4FD9-84A6-C5CC993C8F6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6F87-A192-4923-8E73-C7F5C29A1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43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F446-93F1-4FD9-84A6-C5CC993C8F6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6F87-A192-4923-8E73-C7F5C29A1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58836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94DBF446-93F1-4FD9-84A6-C5CC993C8F6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C33A6F87-A192-4923-8E73-C7F5C29A1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014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F446-93F1-4FD9-84A6-C5CC993C8F6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6F87-A192-4923-8E73-C7F5C29A1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784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4DBF446-93F1-4FD9-84A6-C5CC993C8F6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3A6F87-A192-4923-8E73-C7F5C29A1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3307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F446-93F1-4FD9-84A6-C5CC993C8F6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6F87-A192-4923-8E73-C7F5C29A1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608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F446-93F1-4FD9-84A6-C5CC993C8F6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6F87-A192-4923-8E73-C7F5C29A1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53702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F446-93F1-4FD9-84A6-C5CC993C8F6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6F87-A192-4923-8E73-C7F5C29A1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77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F446-93F1-4FD9-84A6-C5CC993C8F6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6F87-A192-4923-8E73-C7F5C29A1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4813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F446-93F1-4FD9-84A6-C5CC993C8F6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6F87-A192-4923-8E73-C7F5C29A1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457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BF446-93F1-4FD9-84A6-C5CC993C8F6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A6F87-A192-4923-8E73-C7F5C29A1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4752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94DBF446-93F1-4FD9-84A6-C5CC993C8F67}" type="datetimeFigureOut">
              <a:rPr lang="ru-RU" smtClean="0"/>
              <a:t>11.10.2017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C33A6F87-A192-4923-8E73-C7F5C29A1E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26186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7A55FC-E91B-4B04-B933-E7A4299451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Проезд перекрёстков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1376E48-C847-4F40-9DF3-6533711CB3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6077" y="3905711"/>
            <a:ext cx="5835647" cy="2820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8665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A781249-F204-410A-8951-F93C96C2BF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8373" y="440458"/>
            <a:ext cx="9784080" cy="420624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bg2"/>
                </a:solidFill>
              </a:rPr>
              <a:t> При включении разрешающего сигнала светофора водитель обязан уступить дорогу транспортным средствам, завершающим движение через перекресток, и пешеходам, не закончившим переход проезжей части данного направления.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740E119-ED16-4F2B-A3B9-B7652DB7E6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165" y="1894977"/>
            <a:ext cx="7752869" cy="4853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2757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C06636E-F546-4A2E-B25C-97194A5B11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2767" y="298790"/>
            <a:ext cx="9784080" cy="420624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bg2"/>
                </a:solidFill>
              </a:rPr>
              <a:t>На перекрестке неравнозначных дорог водитель транспортного средства, движущегося по второстепенной дороге, должен уступить дорогу транспортным средствам, приближающимся по главной, независимо от направления их дальнейшего движения.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695A74D-6A12-456E-A2D5-007F2E1DCA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4861" y="1907439"/>
            <a:ext cx="7598535" cy="495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0247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91730D-C756-41D4-A736-178ACD66A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Вопросы по теме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23FA2DE5-1A87-4147-8574-C2E25A3DD8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142" y="2240924"/>
            <a:ext cx="10281634" cy="3863662"/>
          </a:xfrm>
        </p:spPr>
      </p:pic>
    </p:spTree>
    <p:extLst>
      <p:ext uri="{BB962C8B-B14F-4D97-AF65-F5344CB8AC3E}">
        <p14:creationId xmlns:p14="http://schemas.microsoft.com/office/powerpoint/2010/main" val="3760960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D286AFFE-5ABC-4CE1-BE32-BA6489CBEA1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00" y="2086377"/>
            <a:ext cx="11917254" cy="4468970"/>
          </a:xfrm>
        </p:spPr>
      </p:pic>
    </p:spTree>
    <p:extLst>
      <p:ext uri="{BB962C8B-B14F-4D97-AF65-F5344CB8AC3E}">
        <p14:creationId xmlns:p14="http://schemas.microsoft.com/office/powerpoint/2010/main" val="40490184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14753EDA-E48F-435C-A712-B8AEE247FF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686" y="1944709"/>
            <a:ext cx="11644150" cy="4468970"/>
          </a:xfrm>
        </p:spPr>
      </p:pic>
    </p:spTree>
    <p:extLst>
      <p:ext uri="{BB962C8B-B14F-4D97-AF65-F5344CB8AC3E}">
        <p14:creationId xmlns:p14="http://schemas.microsoft.com/office/powerpoint/2010/main" val="5486476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551464EF-A54F-4F06-B1EA-06DA1657DD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68" y="1882223"/>
            <a:ext cx="11877820" cy="4454183"/>
          </a:xfrm>
        </p:spPr>
      </p:pic>
    </p:spTree>
    <p:extLst>
      <p:ext uri="{BB962C8B-B14F-4D97-AF65-F5344CB8AC3E}">
        <p14:creationId xmlns:p14="http://schemas.microsoft.com/office/powerpoint/2010/main" val="23237081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0C1DEBD8-CC1E-4DCD-BF7C-0614BB8E51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77" y="2073498"/>
            <a:ext cx="11848563" cy="4443211"/>
          </a:xfrm>
        </p:spPr>
      </p:pic>
    </p:spTree>
    <p:extLst>
      <p:ext uri="{BB962C8B-B14F-4D97-AF65-F5344CB8AC3E}">
        <p14:creationId xmlns:p14="http://schemas.microsoft.com/office/powerpoint/2010/main" val="29588596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B5386CA1-BB36-4D9F-83D3-2590AF3BF1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7138" y="1865980"/>
            <a:ext cx="7509544" cy="4869671"/>
          </a:xfrm>
        </p:spPr>
      </p:pic>
    </p:spTree>
    <p:extLst>
      <p:ext uri="{BB962C8B-B14F-4D97-AF65-F5344CB8AC3E}">
        <p14:creationId xmlns:p14="http://schemas.microsoft.com/office/powerpoint/2010/main" val="42186728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528684AD-5E87-4E13-98FD-07CC578AC67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667" y="1908156"/>
            <a:ext cx="11899545" cy="4750222"/>
          </a:xfrm>
        </p:spPr>
      </p:pic>
    </p:spTree>
    <p:extLst>
      <p:ext uri="{BB962C8B-B14F-4D97-AF65-F5344CB8AC3E}">
        <p14:creationId xmlns:p14="http://schemas.microsoft.com/office/powerpoint/2010/main" val="41997723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3A6D14AC-0A10-442A-B55C-363AF417A11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42" y="2137893"/>
            <a:ext cx="11951595" cy="4481848"/>
          </a:xfrm>
        </p:spPr>
      </p:pic>
    </p:spTree>
    <p:extLst>
      <p:ext uri="{BB962C8B-B14F-4D97-AF65-F5344CB8AC3E}">
        <p14:creationId xmlns:p14="http://schemas.microsoft.com/office/powerpoint/2010/main" val="3829561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A939274-4C46-4537-9494-D63C58E04E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625" y="436807"/>
            <a:ext cx="6194738" cy="6194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6884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CFE036-28BA-4A5A-BE61-F6193F42F8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Запрещено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EB46B0-013F-4281-B1FD-8FAF3DEDD7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Остановка, стоянка (посадка\высадка пассажиров)</a:t>
            </a:r>
          </a:p>
          <a:p>
            <a:r>
              <a:rPr lang="ru-RU" sz="3600" dirty="0"/>
              <a:t>Обгон</a:t>
            </a:r>
          </a:p>
          <a:p>
            <a:r>
              <a:rPr lang="ru-RU" sz="3600" dirty="0"/>
              <a:t>Движение задним ходом</a:t>
            </a:r>
          </a:p>
        </p:txBody>
      </p:sp>
    </p:spTree>
    <p:extLst>
      <p:ext uri="{BB962C8B-B14F-4D97-AF65-F5344CB8AC3E}">
        <p14:creationId xmlns:p14="http://schemas.microsoft.com/office/powerpoint/2010/main" val="2910407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47A26D-B98E-4DF9-A46F-827DF081A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Перекрёсток</a:t>
            </a:r>
          </a:p>
        </p:txBody>
      </p:sp>
      <p:cxnSp>
        <p:nvCxnSpPr>
          <p:cNvPr id="5" name="Прямая со стрелкой 4">
            <a:extLst>
              <a:ext uri="{FF2B5EF4-FFF2-40B4-BE49-F238E27FC236}">
                <a16:creationId xmlns:a16="http://schemas.microsoft.com/office/drawing/2014/main" id="{237C3EB5-83B0-4CCF-9002-1ABF781D2D03}"/>
              </a:ext>
            </a:extLst>
          </p:cNvPr>
          <p:cNvCxnSpPr>
            <a:cxnSpLocks/>
          </p:cNvCxnSpPr>
          <p:nvPr/>
        </p:nvCxnSpPr>
        <p:spPr>
          <a:xfrm flipH="1">
            <a:off x="3284113" y="2228045"/>
            <a:ext cx="1004552" cy="12492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>
            <a:extLst>
              <a:ext uri="{FF2B5EF4-FFF2-40B4-BE49-F238E27FC236}">
                <a16:creationId xmlns:a16="http://schemas.microsoft.com/office/drawing/2014/main" id="{B1F0B8D5-85CA-47C8-B45C-3F9AC0BF15C3}"/>
              </a:ext>
            </a:extLst>
          </p:cNvPr>
          <p:cNvCxnSpPr>
            <a:cxnSpLocks/>
          </p:cNvCxnSpPr>
          <p:nvPr/>
        </p:nvCxnSpPr>
        <p:spPr>
          <a:xfrm>
            <a:off x="7701566" y="2176530"/>
            <a:ext cx="811369" cy="135228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B6A11248-4DB3-407D-ADE6-D8CE2DAF0E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69" y="3528811"/>
            <a:ext cx="4514157" cy="3010943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8B7D8D66-EBF1-4525-B9D8-8EAC3E3159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4959" y="3621046"/>
            <a:ext cx="5177308" cy="2918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33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FFCDE9-8D5B-47B0-89C2-800B3A6C2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Поворачивать направо необходимо с крайней правой полосы, налево – с крайней левой. На дорогах, где имеется три или более полосы в одну сторону, налево велосипедистам поворачивать запрещено.  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3F077379-E184-4A01-AA05-65C6633EEB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649" y="1954369"/>
            <a:ext cx="8500055" cy="4781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2183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E0C6630D-760F-49F4-8F44-AA9FF179D4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902" y="314023"/>
            <a:ext cx="10251808" cy="6325642"/>
          </a:xfrm>
        </p:spPr>
      </p:pic>
    </p:spTree>
    <p:extLst>
      <p:ext uri="{BB962C8B-B14F-4D97-AF65-F5344CB8AC3E}">
        <p14:creationId xmlns:p14="http://schemas.microsoft.com/office/powerpoint/2010/main" val="546321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959917A-34D9-4304-B1D2-0136439E1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06704" y="543489"/>
            <a:ext cx="9784080" cy="420624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bg2"/>
                </a:solidFill>
              </a:rPr>
              <a:t>При повороте направо или налево водитель обязан уступить дорогу пешеходам и велосипедистам, пересекающим проезжую часть дороги, на которую он поворачивает.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5D811D0-2788-4F00-B9D3-8CD119FB33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1076" y="1872987"/>
            <a:ext cx="7481840" cy="4985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407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94DBF0A-C7E6-4CB7-8756-FE0BCDAA6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3978" y="453336"/>
            <a:ext cx="9784080" cy="420624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bg2"/>
                </a:solidFill>
              </a:rPr>
              <a:t>При движении в направлении стрелки, включенной в дополнительной секции одновременно с желтым или красным сигналом светофора, водитель обязан уступить дорогу транспортным средствам, движущимся с других направлений.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9364BDD-28E5-440D-B339-025F1AF400B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0981" y="1826513"/>
            <a:ext cx="4785132" cy="5006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79340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DCFF667-840F-4362-A32A-D34AD95E5A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093" y="208638"/>
            <a:ext cx="11590986" cy="420624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chemeClr val="bg2"/>
                </a:solidFill>
              </a:rPr>
              <a:t>Если сигналы светофора или регулировщика разрешают движение одновременно трамваю и безрельсовым транспортным средствам, то трамвай имеет преимущество независимо от направления его движения. Однако при движении в направлении стрелки, включенной в дополнительной секции одновременно с красным или желтым сигналом светофора, трамвай должен уступить дорогу транспортным средствам, движущимся с других направлений.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317537B-4B7A-4EBF-8FA8-E38B6904B8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92" y="2036252"/>
            <a:ext cx="6782879" cy="451909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2592B37-8EAF-423E-814A-52F59150EF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14" y="3290816"/>
            <a:ext cx="4818412" cy="2009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83222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каймление">
  <a:themeElements>
    <a:clrScheme name="Окаймление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Окаймление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каймлени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TM03090430[[fn=Окаймление]]</Template>
  <TotalTime>891</TotalTime>
  <Words>190</Words>
  <Application>Microsoft Office PowerPoint</Application>
  <PresentationFormat>Широкоэкранный</PresentationFormat>
  <Paragraphs>13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Corbel</vt:lpstr>
      <vt:lpstr>Wingdings</vt:lpstr>
      <vt:lpstr>Окаймление</vt:lpstr>
      <vt:lpstr>Проезд перекрёстков</vt:lpstr>
      <vt:lpstr>Презентация PowerPoint</vt:lpstr>
      <vt:lpstr>Запрещено</vt:lpstr>
      <vt:lpstr>Перекрёсток</vt:lpstr>
      <vt:lpstr>Поворачивать направо необходимо с крайней правой полосы, налево – с крайней левой. На дорогах, где имеется три или более полосы в одну сторону, налево велосипедистам поворачивать запрещено.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Вопросы по теме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Проезд перекрёстков</dc:title>
  <dc:creator>User</dc:creator>
  <cp:lastModifiedBy>User</cp:lastModifiedBy>
  <cp:revision>14</cp:revision>
  <dcterms:created xsi:type="dcterms:W3CDTF">2017-10-11T19:56:25Z</dcterms:created>
  <dcterms:modified xsi:type="dcterms:W3CDTF">2017-10-12T10:48:08Z</dcterms:modified>
</cp:coreProperties>
</file>