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6" r:id="rId5"/>
    <p:sldId id="265" r:id="rId6"/>
    <p:sldId id="264" r:id="rId7"/>
    <p:sldId id="262" r:id="rId8"/>
    <p:sldId id="268" r:id="rId9"/>
    <p:sldId id="267" r:id="rId10"/>
    <p:sldId id="269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6600"/>
    <a:srgbClr val="CC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44" y="-2683"/>
            <a:ext cx="9126556" cy="6844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http://p1.pichost.me/i/25/14834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422487" y="5225227"/>
            <a:ext cx="1604387" cy="143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70285" y="4861736"/>
            <a:ext cx="1060452" cy="147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70285" y="3385341"/>
            <a:ext cx="792088" cy="109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292599" y="2276872"/>
            <a:ext cx="596509" cy="82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0285" y="3385341"/>
            <a:ext cx="7147854" cy="240239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Путешествие тюльпана</a:t>
            </a:r>
          </a:p>
          <a:p>
            <a:pPr algn="ctr"/>
            <a:r>
              <a:rPr lang="ru-RU" sz="5400" b="1" cap="none" spc="0" dirty="0" smtClean="0">
                <a:ln w="3155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в Россию</a:t>
            </a:r>
            <a:endParaRPr lang="ru-RU" sz="5400" b="1" cap="none" spc="0" dirty="0">
              <a:ln w="3155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55268" y="1340768"/>
            <a:ext cx="334413" cy="464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779912" y="1792195"/>
            <a:ext cx="466833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28717" y="4945591"/>
            <a:ext cx="1347364" cy="187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"/>
          <p:cNvSpPr txBox="1"/>
          <p:nvPr/>
        </p:nvSpPr>
        <p:spPr>
          <a:xfrm>
            <a:off x="3858599" y="6072278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Выполнили учащиеся 2 «Б» класса</a:t>
            </a:r>
          </a:p>
          <a:p>
            <a:r>
              <a:rPr lang="ru-RU" sz="1400" b="1" dirty="0" smtClean="0"/>
              <a:t>Руководитель: Кравченко Г.А.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xmlns="" val="16801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511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g1.liveinternet.ru/images/attach/c/6/89/835/89835481_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9975" y="2125554"/>
            <a:ext cx="2808312" cy="3744416"/>
          </a:xfrm>
          <a:prstGeom prst="rect">
            <a:avLst/>
          </a:prstGeom>
          <a:ln w="28575">
            <a:solidFill>
              <a:schemeClr val="tx2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2-tub-ru.yandex.net/i?id=58977837-0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68554"/>
            <a:ext cx="2606621" cy="1954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dollhunters.ru/UserFiles/Image/Miniature/00737(450x450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9F7FA"/>
              </a:clrFrom>
              <a:clrTo>
                <a:srgbClr val="F9F7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1198" y="4268554"/>
            <a:ext cx="3005865" cy="219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im2-tub-ru.yandex.net/i?id=58977837-0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326430"/>
            <a:ext cx="2606621" cy="1954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755576" y="404664"/>
            <a:ext cx="7632848" cy="151216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7" y="341832"/>
            <a:ext cx="76328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России культурные сорта тюльпанов появились только в 18 веке при Петре 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ru-RU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Доступны луковицы были только богачам. На Руси этот цветок понравился своей красотой и многоцветием. Вскоре эти цветы стали выращивать повсеместно и недорого.</a:t>
            </a:r>
            <a:endParaRPr lang="ru-RU" b="1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30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04788"/>
            <a:ext cx="9753600" cy="726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91731" y="225514"/>
            <a:ext cx="19605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Выводы</a:t>
            </a:r>
            <a:r>
              <a:rPr lang="ru-RU" sz="36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endParaRPr lang="ru-RU" sz="3600" b="1" cap="none" spc="0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1" y="871845"/>
            <a:ext cx="734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Clr>
                <a:srgbClr val="00660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1.Родиной тюльпана является Древняя Персия.</a:t>
            </a:r>
          </a:p>
          <a:p>
            <a:pPr marL="342900" indent="-342900" algn="ctr">
              <a:buClr>
                <a:srgbClr val="006600"/>
              </a:buClr>
              <a:buFont typeface="Wingdings" pitchFamily="2" charset="2"/>
              <a:buChar char="Ø"/>
            </a:pP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algn="ctr">
              <a:buClr>
                <a:srgbClr val="00660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2. Название тюльпана произошло от слова «тюрбан» - головной убор, по форме очень похожий на цветок.</a:t>
            </a:r>
          </a:p>
          <a:p>
            <a:pPr marL="342900" indent="-342900" algn="ctr">
              <a:buClr>
                <a:srgbClr val="006600"/>
              </a:buClr>
              <a:buFont typeface="Wingdings" pitchFamily="2" charset="2"/>
              <a:buChar char="Ø"/>
            </a:pP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 algn="ctr">
              <a:buClr>
                <a:srgbClr val="006600"/>
              </a:buClr>
              <a:buFont typeface="Wingdings" pitchFamily="2" charset="2"/>
              <a:buChar char="Ø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3.Прежде, чем попасть в Россию, тюльпан побывал в Персии, Турции и Голландии.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Picture 8" descr="http://propowerpoint.ru/wp-content/uploads/2013/03/DetskShkolMi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5" y="3212977"/>
            <a:ext cx="460783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://www.lenagold.ru/fon/clipart/t/tulp/roz/roztulp0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3820" y="4722440"/>
            <a:ext cx="16192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668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36" y="0"/>
            <a:ext cx="91231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70484" y="2270977"/>
            <a:ext cx="307321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Творческая </a:t>
            </a:r>
          </a:p>
          <a:p>
            <a:pPr algn="ctr"/>
            <a:r>
              <a:rPr lang="ru-RU" sz="44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группа</a:t>
            </a:r>
            <a:endParaRPr lang="ru-RU" sz="4400" b="1" cap="none" spc="0" dirty="0">
              <a:ln w="1905">
                <a:solidFill>
                  <a:schemeClr val="accent6">
                    <a:lumMod val="50000"/>
                  </a:schemeClr>
                </a:solidFill>
              </a:ln>
              <a:gradFill flip="none" rotWithShape="1"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9861" y="2578753"/>
            <a:ext cx="288032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31550" cmpd="sng">
                  <a:solidFill>
                    <a:srgbClr val="0066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Малик </a:t>
            </a:r>
          </a:p>
          <a:p>
            <a:pPr algn="ctr"/>
            <a:r>
              <a:rPr lang="ru-RU" sz="2400" b="1" cap="none" spc="0" dirty="0" smtClean="0">
                <a:ln w="31550" cmpd="sng">
                  <a:solidFill>
                    <a:srgbClr val="0066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Вячеслав</a:t>
            </a:r>
            <a:endParaRPr lang="ru-RU" sz="2400" b="1" cap="none" spc="0" dirty="0">
              <a:ln w="31550" cmpd="sng">
                <a:solidFill>
                  <a:srgbClr val="0066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07285" y="5636006"/>
            <a:ext cx="357708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err="1" smtClean="0">
                <a:ln w="31550" cmpd="sng">
                  <a:solidFill>
                    <a:srgbClr val="0066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Скуридина</a:t>
            </a:r>
            <a:r>
              <a:rPr lang="ru-RU" sz="2400" b="1" cap="none" spc="0" dirty="0" smtClean="0">
                <a:ln w="31550" cmpd="sng">
                  <a:solidFill>
                    <a:srgbClr val="0066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2400" b="1" cap="none" spc="0" dirty="0" smtClean="0">
                <a:ln w="31550" cmpd="sng">
                  <a:solidFill>
                    <a:srgbClr val="0066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Виктория</a:t>
            </a:r>
            <a:endParaRPr lang="ru-RU" sz="2400" b="1" cap="none" spc="0" dirty="0">
              <a:ln w="31550" cmpd="sng">
                <a:solidFill>
                  <a:srgbClr val="0066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78" y="5638461"/>
            <a:ext cx="357708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31550" cmpd="sng">
                  <a:solidFill>
                    <a:srgbClr val="0066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Литвинова</a:t>
            </a:r>
          </a:p>
          <a:p>
            <a:pPr algn="ctr"/>
            <a:r>
              <a:rPr lang="ru-RU" sz="2400" b="1" dirty="0" smtClean="0">
                <a:ln w="31550" cmpd="sng">
                  <a:solidFill>
                    <a:srgbClr val="0066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Дарья</a:t>
            </a:r>
            <a:endParaRPr lang="ru-RU" sz="2400" b="1" cap="none" spc="0" dirty="0">
              <a:ln w="31550" cmpd="sng">
                <a:solidFill>
                  <a:srgbClr val="0066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17769" y="2708918"/>
            <a:ext cx="357708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err="1" smtClean="0">
                <a:ln w="31550" cmpd="sng">
                  <a:solidFill>
                    <a:srgbClr val="0066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Любомищенко</a:t>
            </a:r>
            <a:endParaRPr lang="ru-RU" sz="2400" b="1" dirty="0" smtClean="0">
              <a:ln w="31550" cmpd="sng">
                <a:solidFill>
                  <a:srgbClr val="0066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400" b="1" dirty="0" smtClean="0">
                <a:ln w="31550" cmpd="sng">
                  <a:solidFill>
                    <a:srgbClr val="006600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Никита</a:t>
            </a:r>
            <a:endParaRPr lang="ru-RU" sz="2400" b="1" cap="none" spc="0" dirty="0">
              <a:ln w="31550" cmpd="sng">
                <a:solidFill>
                  <a:srgbClr val="006600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D:\фото 2 кл\IMG_144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6170437" y="592402"/>
            <a:ext cx="2050778" cy="17912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D:\фото 2 кл\IMG_170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400000">
            <a:off x="760821" y="529410"/>
            <a:ext cx="1998045" cy="18645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D:\фото 1 кл\IMG_0167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6300192" y="3649232"/>
            <a:ext cx="1939483" cy="19867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D:\фото 2 кл\IMG_1672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flipH="1">
            <a:off x="827584" y="3701254"/>
            <a:ext cx="1864520" cy="18834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372846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6199" y="-204788"/>
            <a:ext cx="9753600" cy="726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548680"/>
            <a:ext cx="58487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Вопросы для исследования:</a:t>
            </a:r>
            <a:endParaRPr lang="ru-RU" sz="3600" b="1" cap="none" spc="0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412776"/>
            <a:ext cx="63367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Откуда родом тюльпан?</a:t>
            </a:r>
          </a:p>
          <a:p>
            <a:pPr marL="342900" indent="-342900">
              <a:buAutoNum type="arabicPeriod"/>
            </a:pPr>
            <a:endParaRPr lang="ru-RU" b="1" i="1" dirty="0" smtClean="0">
              <a:solidFill>
                <a:srgbClr val="0066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 чем рассказывает название цветка?</a:t>
            </a:r>
          </a:p>
          <a:p>
            <a:pPr marL="342900" indent="-342900">
              <a:buAutoNum type="arabicPeriod"/>
            </a:pPr>
            <a:endParaRPr lang="ru-RU" b="1" i="1" dirty="0" smtClean="0">
              <a:solidFill>
                <a:srgbClr val="0066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buAutoNum type="arabicPeriod"/>
            </a:pPr>
            <a:r>
              <a:rPr lang="ru-RU" b="1" i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 тюльпан попал в Россию?</a:t>
            </a:r>
            <a:endParaRPr lang="ru-RU" b="1" i="1" dirty="0">
              <a:solidFill>
                <a:srgbClr val="0066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10" descr="http://im3-tub-ru.yandex.net/i?id=523952972-03-72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90104"/>
            <a:ext cx="5128701" cy="3858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47620" y="4124514"/>
            <a:ext cx="39048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Приглашаем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путешествие 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странам и эпохам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098" name="Picture 2" descr="D:\копия\Downloads\весь материал\kniga0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04304" y="52011"/>
            <a:ext cx="2540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6859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04788"/>
            <a:ext cx="9753600" cy="726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467544" y="404664"/>
            <a:ext cx="5112568" cy="28083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37828" y="627653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Если бы только Тюльпаны могли говорить, они рассказали бы множество интересных историй. К сожалению, этого никогда не будет. Х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отя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известно, что ключ к истории цветов необходимо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искать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12-ом столетии.</a:t>
            </a: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</a:p>
        </p:txBody>
      </p:sp>
      <p:pic>
        <p:nvPicPr>
          <p:cNvPr id="1026" name="Picture 2" descr="http://im1-tub-ru.yandex.net/i?id=20848720-2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9537" y="3411834"/>
            <a:ext cx="5998693" cy="311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15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s.vtambove.ru/photos/0/4/76/51acfd9ae549e_norm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636912"/>
            <a:ext cx="3396902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0688528">
            <a:off x="918028" y="5152413"/>
            <a:ext cx="1182826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912066">
            <a:off x="4393253" y="5187588"/>
            <a:ext cx="1182826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21022636">
            <a:off x="3491880" y="5110955"/>
            <a:ext cx="1182826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1922308" y="404665"/>
            <a:ext cx="5544616" cy="216024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07704" y="404664"/>
            <a:ext cx="55446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Первые упоминания о культуре тюльпанов встречаются в персидских баснях 9-12 веков. Его изображения были обнаружены в рукописной Библии того времени. Древняя страна Персия (Иран) и была той страной, откуда пришёл к нам тюльпан. </a:t>
            </a:r>
          </a:p>
        </p:txBody>
      </p:sp>
      <p:pic>
        <p:nvPicPr>
          <p:cNvPr id="14" name="Picture 6" descr="http://img1.liveinternet.ru/images/foto/c/9/apps/2/126/2126707_plate1dx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851487" y="3166256"/>
            <a:ext cx="2906364" cy="3213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515176">
            <a:off x="7943726" y="5137509"/>
            <a:ext cx="1182826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lenagold.narod.ru/fon/clipart/t/tulp/raz/raztulp013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 rot="463015">
            <a:off x="5148064" y="5137509"/>
            <a:ext cx="1182826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608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04788"/>
            <a:ext cx="9753600" cy="726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315236"/>
            <a:ext cx="2664296" cy="29005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380499"/>
            <a:ext cx="2520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Персии цветок  назвали 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"</a:t>
            </a:r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дюльбаш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"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тюрбан. Так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называли на Востоке головной убор, напоминающий по форме цветок. </a:t>
            </a:r>
          </a:p>
        </p:txBody>
      </p:sp>
      <p:pic>
        <p:nvPicPr>
          <p:cNvPr id="7170" name="Picture 2" descr="http://www.bargello.com/images/products/men/T611-indian-wedding-turban-pagri-new-castle-delawa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7341" y="3725652"/>
            <a:ext cx="2296357" cy="281135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dulichvietnam.com.vn/data/News/khan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7544" y="3717032"/>
            <a:ext cx="2407298" cy="281997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www.paklinks.com/gsmedia/files/87722/14636_4516741_n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4988" y="3725652"/>
            <a:ext cx="2097862" cy="281135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://www.doskaurala.ru/orimg/505-barcelona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92611" y="321065"/>
            <a:ext cx="1765815" cy="3107935"/>
          </a:xfrm>
          <a:prstGeom prst="rect">
            <a:avLst/>
          </a:prstGeom>
          <a:noFill/>
          <a:ln w="38100">
            <a:solidFill>
              <a:srgbClr val="CC0066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6084167" y="407504"/>
            <a:ext cx="2521899" cy="28083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370602" y="980728"/>
            <a:ext cx="18066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Очень точно подмечено!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Неправда ли?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90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diafilms-tv.ru/gallery3/var/resizes/arabskieskazki/sindbadmorehod/sindbad_006.jpg?m=128852271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44302" y="1311006"/>
            <a:ext cx="3688028" cy="2438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mg.labirint.ru/images/comments_pic/1220/01lab7kvh133744609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3878"/>
            <a:ext cx="2128498" cy="3503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4-tub-ru.yandex.net/i?id=198217280-46-72&amp;n=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750594">
            <a:off x="889426" y="2042926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4-tub-ru.yandex.net/i?id=198217280-46-72&amp;n=2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353181">
            <a:off x="7953423" y="5438934"/>
            <a:ext cx="1101038" cy="110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://s18.postimg.org/thi99vq3d/64b23c59a41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00401" y="4797152"/>
            <a:ext cx="2147461" cy="16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http://s18.postimg.org/thi99vq3d/64b23c59a41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7862" y="4797152"/>
            <a:ext cx="2147462" cy="161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http://funforkids.ru/pictures/tulip/tulip355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416019"/>
            <a:ext cx="1252395" cy="1334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im7-tub-ru.yandex.net/i?id=8430078-25-72&amp;n=2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21892"/>
            <a:ext cx="13335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2-tub-ru.yandex.net/i?id=458094959-25-72&amp;n=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45255" y="3205798"/>
            <a:ext cx="787075" cy="54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2-tub-ru.yandex.net/i?id=458094959-25-72&amp;n=21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4946" y="3243582"/>
            <a:ext cx="787075" cy="54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кругленный прямоугольник 16"/>
          <p:cNvSpPr/>
          <p:nvPr/>
        </p:nvSpPr>
        <p:spPr>
          <a:xfrm>
            <a:off x="2596042" y="414036"/>
            <a:ext cx="6080414" cy="91395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76967" y="379916"/>
            <a:ext cx="62375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Из Персии в 16 веке тюльпан попал в Турцию и  стал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символом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султана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Османской империи. 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547664" y="3831089"/>
            <a:ext cx="6408712" cy="86409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387777" y="3771590"/>
            <a:ext cx="6640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Турции тюльпаны ценились выше человеческой жизни. За воровство луковицы из цветника султана  могли казнить.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426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04788"/>
            <a:ext cx="9753600" cy="726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3076" name="Picture 4" descr="http://im0-tub-ru.yandex.net/i?id=541394764-34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071" y="3515098"/>
            <a:ext cx="2021929" cy="20219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3-tub-ru.yandex.net/i?id=263306641-47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4006" y="3326779"/>
            <a:ext cx="2858519" cy="24784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827584" y="476672"/>
            <a:ext cx="7380820" cy="201622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03141" y="607621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17 веке из Турции тюльпаны продолжили свое путешествие по миру и попали в Голландию. Здесь началась настоящая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тюльпаномания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Выращивали цветы почти все. Но луковицы стоили очень дорого. Например,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за луковицу нового сорта «Вице-король» было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заплачено: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55776" y="3051662"/>
            <a:ext cx="3456384" cy="295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24 четверти пшеницы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48 четвертей ржи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 жирных быка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8 свиней, 12 овец,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бочки вина,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бочки масла,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пуда сыра,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связка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платьев и серебряный кубок.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7966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948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margaritta.dir.bg/2010/mai/flora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5955" y="1109328"/>
            <a:ext cx="3677311" cy="259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wikipg.com/images/context/images/Keukenhof%2C-Netherlands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685" y="1109328"/>
            <a:ext cx="3888432" cy="2583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foto_holland_031_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076" y="3831434"/>
            <a:ext cx="3889041" cy="2549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http://europe-today.ru/media/2012/04/keukenhof-2012-08-600x40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8201" y="3939446"/>
            <a:ext cx="3816424" cy="2441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95536" y="303489"/>
            <a:ext cx="8244325" cy="7046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3326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Если Вы хотите просто полюбоваться клумбами, обязательно посетите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Кёкенхоф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(Голландия)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самый большой цветник в мире.</a:t>
            </a:r>
          </a:p>
        </p:txBody>
      </p:sp>
    </p:spTree>
    <p:extLst>
      <p:ext uri="{BB962C8B-B14F-4D97-AF65-F5344CB8AC3E}">
        <p14:creationId xmlns:p14="http://schemas.microsoft.com/office/powerpoint/2010/main" xmlns="" val="183542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316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Федоренко</cp:lastModifiedBy>
  <cp:revision>48</cp:revision>
  <dcterms:created xsi:type="dcterms:W3CDTF">2014-02-23T12:10:12Z</dcterms:created>
  <dcterms:modified xsi:type="dcterms:W3CDTF">2006-01-01T03:40:26Z</dcterms:modified>
</cp:coreProperties>
</file>