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DD20A6D-88BF-40FF-9637-5D168A65CECB}" type="datetimeFigureOut">
              <a:rPr lang="ru-RU" smtClean="0"/>
              <a:pPr/>
              <a:t>28.06.2016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C1A4BE2-3F40-45D1-95CE-65FB84D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0A6D-88BF-40FF-9637-5D168A65CECB}" type="datetimeFigureOut">
              <a:rPr lang="ru-RU" smtClean="0"/>
              <a:pPr/>
              <a:t>28.06.2016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4BE2-3F40-45D1-95CE-65FB84D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0A6D-88BF-40FF-9637-5D168A65CECB}" type="datetimeFigureOut">
              <a:rPr lang="ru-RU" smtClean="0"/>
              <a:pPr/>
              <a:t>28.06.2016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4BE2-3F40-45D1-95CE-65FB84D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DD20A6D-88BF-40FF-9637-5D168A65CECB}" type="datetimeFigureOut">
              <a:rPr lang="ru-RU" smtClean="0"/>
              <a:pPr/>
              <a:t>28.06.2016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C1A4BE2-3F40-45D1-95CE-65FB84D4E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DD20A6D-88BF-40FF-9637-5D168A65CECB}" type="datetimeFigureOut">
              <a:rPr lang="ru-RU" smtClean="0"/>
              <a:pPr/>
              <a:t>28.06.2016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C1A4BE2-3F40-45D1-95CE-65FB84D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0A6D-88BF-40FF-9637-5D168A65CECB}" type="datetimeFigureOut">
              <a:rPr lang="ru-RU" smtClean="0"/>
              <a:pPr/>
              <a:t>28.06.2016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4BE2-3F40-45D1-95CE-65FB84D4E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0A6D-88BF-40FF-9637-5D168A65CECB}" type="datetimeFigureOut">
              <a:rPr lang="ru-RU" smtClean="0"/>
              <a:pPr/>
              <a:t>28.06.2016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4BE2-3F40-45D1-95CE-65FB84D4E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DD20A6D-88BF-40FF-9637-5D168A65CECB}" type="datetimeFigureOut">
              <a:rPr lang="ru-RU" smtClean="0"/>
              <a:pPr/>
              <a:t>28.06.2016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C1A4BE2-3F40-45D1-95CE-65FB84D4E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0A6D-88BF-40FF-9637-5D168A65CECB}" type="datetimeFigureOut">
              <a:rPr lang="ru-RU" smtClean="0"/>
              <a:pPr/>
              <a:t>28.06.2016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4BE2-3F40-45D1-95CE-65FB84D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DD20A6D-88BF-40FF-9637-5D168A65CECB}" type="datetimeFigureOut">
              <a:rPr lang="ru-RU" smtClean="0"/>
              <a:pPr/>
              <a:t>28.06.2016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C1A4BE2-3F40-45D1-95CE-65FB84D4E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DD20A6D-88BF-40FF-9637-5D168A65CECB}" type="datetimeFigureOut">
              <a:rPr lang="ru-RU" smtClean="0"/>
              <a:pPr/>
              <a:t>28.06.2016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C1A4BE2-3F40-45D1-95CE-65FB84D4EF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DD20A6D-88BF-40FF-9637-5D168A65CECB}" type="datetimeFigureOut">
              <a:rPr lang="ru-RU" smtClean="0"/>
              <a:pPr/>
              <a:t>28.06.2016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C1A4BE2-3F40-45D1-95CE-65FB84D4E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3861048"/>
            <a:ext cx="6172200" cy="1872208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Результаты реализации основной общеобразовательной программы ДОУ во второй младшей – средней группе за 2015-2016 учебный год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http://www.musical-sad.ru/_fr/0/21430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404664"/>
            <a:ext cx="4896544" cy="33235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Краткая информация о группе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На 2015-2016 учебный год в ДОУ была сформирована разновозрастная группа, включающая в себя два возраста - второй младший и средний. Возраст дошкольников данной группы от 3 до 5 лет. Количество воспитанников группы на начало учебного года  21ребенок, а в конце учебного года 20 детей ( 1 ребенок выбыл из списочного состава по личным причинам). Из них, младшего возраста в количестве 11 детей, а среднего 9.</a:t>
            </a:r>
          </a:p>
          <a:p>
            <a:r>
              <a:rPr lang="ru-RU" i="1" dirty="0" smtClean="0"/>
              <a:t>С детьми данной группы работали  два педагога.</a:t>
            </a:r>
          </a:p>
          <a:p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/>
              <a:t>Содержание образовательного процесса было выстроено на основе:</a:t>
            </a:r>
          </a:p>
          <a:p>
            <a:pPr>
              <a:buNone/>
            </a:pPr>
            <a:r>
              <a:rPr lang="ru-RU" b="1" i="1" dirty="0" smtClean="0"/>
              <a:t>    примерной основной общеобразовательной  Программы «От рождения до школы» под редакцией Н.Е. </a:t>
            </a:r>
            <a:r>
              <a:rPr lang="ru-RU" b="1" i="1" dirty="0" err="1" smtClean="0"/>
              <a:t>Вераксы</a:t>
            </a:r>
            <a:r>
              <a:rPr lang="ru-RU" b="1" i="1" dirty="0" smtClean="0"/>
              <a:t>.</a:t>
            </a:r>
            <a:r>
              <a:rPr lang="ru-RU" i="1" dirty="0" smtClean="0"/>
              <a:t> Также, воспитательно-образовательная  деятельность педагогов разрабатывалась на основе рабочих программ по возрастам, перспективному планированию ООД, плану взаимодействия с родителями воспитанников, плану взаимодействия с музыкальным работником, по методическому планированию воспитательно-образовательного процесса.</a:t>
            </a:r>
          </a:p>
          <a:p>
            <a:endParaRPr lang="ru-RU" dirty="0"/>
          </a:p>
        </p:txBody>
      </p:sp>
      <p:pic>
        <p:nvPicPr>
          <p:cNvPr id="6146" name="Picture 2" descr="http://detsadsurag.ucoz.ru/1_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6632"/>
            <a:ext cx="5753100" cy="1371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Образовательные технологии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технологии;</a:t>
            </a:r>
          </a:p>
          <a:p>
            <a:pPr lvl="0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технология проектной деятельности;</a:t>
            </a:r>
          </a:p>
          <a:p>
            <a:pPr lvl="0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информационно-коммуникационные технологии;</a:t>
            </a:r>
          </a:p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технология исследовательской деятельности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AutoShape 2" descr="Картинки по запросу картинки для детского сада физкультур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4" name="Picture 4" descr="http://www.niknews.mk.ua/files/imagecache/part6/5404-400x0-5b5e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265712"/>
            <a:ext cx="3456384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Результаты реализации программы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/>
              <a:t> </a:t>
            </a:r>
            <a:r>
              <a:rPr lang="ru-RU" sz="2000" i="1" u="sng" dirty="0" smtClean="0"/>
              <a:t>Образовательная область «Физическое развитие»-</a:t>
            </a:r>
          </a:p>
          <a:p>
            <a:pPr>
              <a:buNone/>
            </a:pPr>
            <a:r>
              <a:rPr lang="ru-RU" sz="2000" i="1" dirty="0" smtClean="0"/>
              <a:t>  вторая младшая -86%, средняя -89%</a:t>
            </a:r>
          </a:p>
          <a:p>
            <a:pPr>
              <a:buNone/>
            </a:pPr>
            <a:r>
              <a:rPr lang="ru-RU" sz="2000" i="1" dirty="0" smtClean="0"/>
              <a:t> </a:t>
            </a:r>
            <a:r>
              <a:rPr lang="ru-RU" sz="2000" i="1" u="sng" dirty="0" smtClean="0"/>
              <a:t>Образовательная область «Социально-коммуникативное развитие»</a:t>
            </a:r>
          </a:p>
          <a:p>
            <a:pPr>
              <a:buNone/>
            </a:pPr>
            <a:r>
              <a:rPr lang="ru-RU" sz="2000" i="1" dirty="0" smtClean="0"/>
              <a:t>вторая младшая -83%, средняя -87%</a:t>
            </a:r>
          </a:p>
          <a:p>
            <a:pPr>
              <a:buNone/>
            </a:pPr>
            <a:r>
              <a:rPr lang="ru-RU" sz="2000" i="1" u="sng" dirty="0" smtClean="0"/>
              <a:t>Образовательная область «Познавательное развитие»</a:t>
            </a:r>
          </a:p>
          <a:p>
            <a:pPr>
              <a:buNone/>
            </a:pPr>
            <a:r>
              <a:rPr lang="ru-RU" sz="2000" i="1" dirty="0" smtClean="0"/>
              <a:t>вторая младшая -75%, средняя -76%</a:t>
            </a:r>
          </a:p>
          <a:p>
            <a:pPr>
              <a:buNone/>
            </a:pPr>
            <a:r>
              <a:rPr lang="ru-RU" sz="2000" i="1" dirty="0" smtClean="0"/>
              <a:t> </a:t>
            </a:r>
            <a:r>
              <a:rPr lang="ru-RU" sz="2000" i="1" u="sng" dirty="0" smtClean="0"/>
              <a:t>Образовательная область «Речевое развитие»</a:t>
            </a:r>
          </a:p>
          <a:p>
            <a:pPr>
              <a:buNone/>
            </a:pPr>
            <a:r>
              <a:rPr lang="ru-RU" sz="2000" i="1" dirty="0" smtClean="0"/>
              <a:t>вторая младшая -79%, средняя -89%</a:t>
            </a:r>
            <a:endParaRPr lang="ru-RU" sz="2000" i="1" u="sng" dirty="0" smtClean="0"/>
          </a:p>
          <a:p>
            <a:pPr>
              <a:buNone/>
            </a:pPr>
            <a:r>
              <a:rPr lang="ru-RU" sz="2000" i="1" dirty="0" smtClean="0"/>
              <a:t> </a:t>
            </a:r>
            <a:r>
              <a:rPr lang="ru-RU" sz="2000" i="1" u="sng" dirty="0" smtClean="0"/>
              <a:t>Образовательная область «Художественно-эстетическое развитие»</a:t>
            </a:r>
          </a:p>
          <a:p>
            <a:pPr>
              <a:buNone/>
            </a:pPr>
            <a:r>
              <a:rPr lang="ru-RU" sz="2000" i="1" dirty="0" smtClean="0"/>
              <a:t>вторая младшая -84%, средняя -85%</a:t>
            </a:r>
            <a:endParaRPr lang="ru-RU" sz="2000" i="1" u="sng" dirty="0" smtClean="0"/>
          </a:p>
          <a:p>
            <a:pPr>
              <a:buNone/>
            </a:pPr>
            <a:endParaRPr lang="ru-RU" sz="2000" i="1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7467600" cy="5709248"/>
          </a:xfrm>
        </p:spPr>
        <p:txBody>
          <a:bodyPr>
            <a:normAutofit/>
          </a:bodyPr>
          <a:lstStyle/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Диагностика проводилась в соответствии с основной общеобразовательной программой дошкольного образования МДОУ «Детский сад»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пгт.Изъяю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(вторая младшая - средняя группа). Проводилась в конце учебного года. Для каждой образовательной области определены критерии оценки, качества освоения материала детьми на конец учебного года. Усвоение программного материала определялось по трехуровневой системе:                                  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-ребенок самостоятельно справляется с заданием - высокий уровень;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-ребенок справляется с заданием с незначительной помощью взрослого – средний уровень;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 ребенок справляется с заданием только с помощью взрослого или не справляется вовсе –низкий уровень.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Диагностика не требует проведения специального исследования или выполнения контрольных заданий. Оценка успешности усвоения программного материала происходит в результате наблюдений за воспитанниками во время НОД и их свободной деятельности. Все данные заносятся в таблицу. Определение показателей выполнения программных требований, оформление сравнительных таблиц позволяет сравнивать успехи или недочеты в работе, оценивать результаты по каждой области и разделу програм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/>
              <a:t>Для определения уровня развития воспитанников на основе диагностики были выявлены дети с разным уровнем освоения программного материала:</a:t>
            </a:r>
          </a:p>
          <a:p>
            <a:pPr>
              <a:buNone/>
            </a:pPr>
            <a:r>
              <a:rPr lang="ru-RU" i="1" dirty="0" smtClean="0"/>
              <a:t>    </a:t>
            </a:r>
            <a:r>
              <a:rPr lang="ru-RU" i="1" u="sng" dirty="0" smtClean="0"/>
              <a:t>Вторая младшая группа: </a:t>
            </a:r>
          </a:p>
          <a:p>
            <a:pPr>
              <a:buNone/>
            </a:pPr>
            <a:r>
              <a:rPr lang="ru-RU" i="1" dirty="0" smtClean="0"/>
              <a:t>    В-3 детей-27%</a:t>
            </a:r>
          </a:p>
          <a:p>
            <a:pPr>
              <a:buNone/>
            </a:pPr>
            <a:r>
              <a:rPr lang="ru-RU" i="1" dirty="0" smtClean="0"/>
              <a:t>    С-6 детей-55%</a:t>
            </a:r>
          </a:p>
          <a:p>
            <a:pPr>
              <a:buNone/>
            </a:pPr>
            <a:r>
              <a:rPr lang="ru-RU" i="1" dirty="0" smtClean="0"/>
              <a:t>    Н-2 детей-18%</a:t>
            </a:r>
          </a:p>
          <a:p>
            <a:pPr>
              <a:buNone/>
            </a:pPr>
            <a:r>
              <a:rPr lang="ru-RU" i="1" dirty="0" smtClean="0"/>
              <a:t>   </a:t>
            </a:r>
            <a:r>
              <a:rPr lang="ru-RU" i="1" u="sng" dirty="0" smtClean="0"/>
              <a:t>Средняя группа:</a:t>
            </a:r>
          </a:p>
          <a:p>
            <a:pPr>
              <a:buNone/>
            </a:pPr>
            <a:r>
              <a:rPr lang="ru-RU" i="1" dirty="0" smtClean="0"/>
              <a:t>    В-2 детей-23%</a:t>
            </a:r>
          </a:p>
          <a:p>
            <a:pPr>
              <a:buNone/>
            </a:pPr>
            <a:r>
              <a:rPr lang="ru-RU" i="1" dirty="0" smtClean="0"/>
              <a:t>    С-6 детей-67%</a:t>
            </a:r>
          </a:p>
          <a:p>
            <a:pPr>
              <a:buNone/>
            </a:pPr>
            <a:r>
              <a:rPr lang="ru-RU" i="1" dirty="0" smtClean="0"/>
              <a:t>    Н-1 ребенок-10%</a:t>
            </a:r>
          </a:p>
        </p:txBody>
      </p:sp>
      <p:pic>
        <p:nvPicPr>
          <p:cNvPr id="4" name="Рисунок 3" descr="http://sadik190.ucoz.ru/solnyshk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780928"/>
            <a:ext cx="28956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detsadsurag.ucoz.ru/1_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88640"/>
            <a:ext cx="5753100" cy="1371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Общий уровень усвоения программы во второй младшей группе МДОУ «Детский сад» </a:t>
            </a:r>
            <a:r>
              <a:rPr lang="ru-RU" i="1" dirty="0" err="1" smtClean="0"/>
              <a:t>пгт.Изъяю</a:t>
            </a:r>
            <a:r>
              <a:rPr lang="ru-RU" i="1" dirty="0" smtClean="0"/>
              <a:t> – 81,4 %</a:t>
            </a:r>
          </a:p>
          <a:p>
            <a:r>
              <a:rPr lang="ru-RU" i="1" dirty="0" smtClean="0"/>
              <a:t>Общий уровень усвоения программы в средней группе МДОУ «Детский сад» </a:t>
            </a:r>
            <a:r>
              <a:rPr lang="ru-RU" i="1" dirty="0" err="1" smtClean="0"/>
              <a:t>пгт.Изъяю</a:t>
            </a:r>
            <a:r>
              <a:rPr lang="ru-RU" i="1" dirty="0" smtClean="0"/>
              <a:t> – 85,2 %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6626" name="Picture 2" descr="Картинки по запросу картинки для детского сада физкульту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645024"/>
            <a:ext cx="2503165" cy="25031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102</TotalTime>
  <Words>441</Words>
  <Application>Microsoft Office PowerPoint</Application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Результаты реализации основной общеобразовательной программы ДОУ во второй младшей – средней группе за 2015-2016 учебный год</vt:lpstr>
      <vt:lpstr>Краткая информация о группе</vt:lpstr>
      <vt:lpstr>Слайд 3</vt:lpstr>
      <vt:lpstr>Образовательные технологии</vt:lpstr>
      <vt:lpstr>      Результаты реализации программы</vt:lpstr>
      <vt:lpstr>           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реализации основной общеобразовательной программы ДОУ во второй младшей – средней группе за 2015-2016 учебный год</dc:title>
  <dc:creator>Пользователь</dc:creator>
  <cp:lastModifiedBy>Пользователь</cp:lastModifiedBy>
  <cp:revision>13</cp:revision>
  <dcterms:created xsi:type="dcterms:W3CDTF">2016-05-02T06:30:51Z</dcterms:created>
  <dcterms:modified xsi:type="dcterms:W3CDTF">2016-06-28T14:38:10Z</dcterms:modified>
</cp:coreProperties>
</file>