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2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85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80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23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36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23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19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24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3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63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8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31C97-F852-46A9-834A-206197757177}" type="datetimeFigureOut">
              <a:rPr lang="ru-RU" smtClean="0"/>
              <a:t>30.11.2017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43CD-D92A-4F55-B68F-623DB6CFE7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27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440159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Test (Britain)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Владелец\Downloads\4025191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0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1) The United Kingdom is situated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many islands big and small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an island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 two big islands</a:t>
            </a:r>
          </a:p>
          <a:p>
            <a:pPr marL="514350" indent="-514350">
              <a:buFont typeface="+mj-lt"/>
              <a:buAutoNum type="alphaL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ладелец\Downloads\united_kingdom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932040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11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2) Big Ben is a clock on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White Tower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St. Paul’s Cathedral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Westminster Palace</a:t>
            </a:r>
          </a:p>
          <a:p>
            <a:pPr marL="514350" indent="-514350">
              <a:buFont typeface="+mj-lt"/>
              <a:buAutoNum type="alphaL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Владелец\Downloads\london-big_ben_europe_uk_tower_st_stephens-pY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932040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80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3) The Tower of London is a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oo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rison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useum</a:t>
            </a:r>
          </a:p>
          <a:p>
            <a:pPr marL="514350" indent="-514350">
              <a:buFont typeface="+mj-lt"/>
              <a:buAutoNum type="alphaLcParenR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lphaL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Владелец\Downloads\Tower_of_London_Traitors_G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44824"/>
            <a:ext cx="6516216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10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4) The street with a lot of shops is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Whitehall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Oxford Street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Downing Street</a:t>
            </a:r>
          </a:p>
          <a:p>
            <a:pPr marL="514350" indent="-514350">
              <a:buFont typeface="+mj-lt"/>
              <a:buAutoNum type="alphaL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Владелец\Downloads\article-2181313-144F5832000005DC-911_634x4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924944"/>
            <a:ext cx="5508104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3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5) The Prime Minister lives in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Oxford Street 11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Downing Street 10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Whitehall 12</a:t>
            </a:r>
          </a:p>
          <a:p>
            <a:pPr marL="514350" indent="-514350">
              <a:buFont typeface="+mj-lt"/>
              <a:buAutoNum type="alphaL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Владелец\Downloads\10_Downing_Street_2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852936"/>
            <a:ext cx="5868144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04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6) The official residence of the British monarch in London is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Westminster Palace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Buckingham Palace</a:t>
            </a:r>
          </a:p>
          <a:p>
            <a:pPr marL="514350" indent="-514350">
              <a:buFont typeface="+mj-lt"/>
              <a:buAutoNum type="alphaL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Windsor Castle</a:t>
            </a:r>
          </a:p>
          <a:p>
            <a:pPr marL="514350" indent="-514350">
              <a:buFont typeface="+mj-lt"/>
              <a:buAutoNum type="alphaL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Владелец\Downloads\buckingham-palace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08920"/>
            <a:ext cx="5508104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4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Continue the sentences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capital of Great Britain is ….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capital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Wales is…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capital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Northern Ireland is …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capital </a:t>
            </a: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of Scotland is ….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symbol of England is …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two big islands of GB are…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ravens live in …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The second person to heir the throne is…</a:t>
            </a:r>
          </a:p>
          <a:p>
            <a:pPr marL="514350" indent="-514350">
              <a:buFont typeface="+mj-lt"/>
              <a:buAutoNum type="arabicParenR"/>
            </a:pPr>
            <a:r>
              <a:rPr lang="en-US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Britain doesn’t have …, it has …. </a:t>
            </a:r>
          </a:p>
          <a:p>
            <a:pPr marL="514350" indent="-514350">
              <a:buFont typeface="+mj-lt"/>
              <a:buAutoNum type="arabicParenR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33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164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Test (Britain)</vt:lpstr>
      <vt:lpstr>1) The United Kingdom is situated</vt:lpstr>
      <vt:lpstr>2) Big Ben is a clock on</vt:lpstr>
      <vt:lpstr>3) The Tower of London is a </vt:lpstr>
      <vt:lpstr>4) The street with a lot of shops is</vt:lpstr>
      <vt:lpstr>5) The Prime Minister lives in</vt:lpstr>
      <vt:lpstr>6) The official residence of the British monarch in London is</vt:lpstr>
      <vt:lpstr>Continue the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(Britain)</dc:title>
  <dc:creator>Владелец</dc:creator>
  <cp:lastModifiedBy>Владелец</cp:lastModifiedBy>
  <cp:revision>5</cp:revision>
  <dcterms:created xsi:type="dcterms:W3CDTF">2017-11-30T18:20:42Z</dcterms:created>
  <dcterms:modified xsi:type="dcterms:W3CDTF">2017-11-30T19:11:05Z</dcterms:modified>
</cp:coreProperties>
</file>