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02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57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775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60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59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3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9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4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260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976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18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0A2A4A9-45E0-489D-83DD-4656BF7ED8DC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9795983C-A514-4FF9-A4C9-4A53D250CD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76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Угадай дорожный знак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8400" y="4244295"/>
            <a:ext cx="2808516" cy="165576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Составила: Савченкова Александра</a:t>
            </a:r>
          </a:p>
          <a:p>
            <a:r>
              <a:rPr lang="ru-RU" dirty="0" smtClean="0"/>
              <a:t>Педагог дополнительного образования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207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660" y="579495"/>
            <a:ext cx="7544026" cy="5658020"/>
          </a:xfrm>
        </p:spPr>
      </p:pic>
    </p:spTree>
    <p:extLst>
      <p:ext uri="{BB962C8B-B14F-4D97-AF65-F5344CB8AC3E}">
        <p14:creationId xmlns:p14="http://schemas.microsoft.com/office/powerpoint/2010/main" val="4158281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Въезд запрещён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29" y="677804"/>
            <a:ext cx="7500257" cy="5625193"/>
          </a:xfrm>
        </p:spPr>
      </p:pic>
    </p:spTree>
    <p:extLst>
      <p:ext uri="{BB962C8B-B14F-4D97-AF65-F5344CB8AC3E}">
        <p14:creationId xmlns:p14="http://schemas.microsoft.com/office/powerpoint/2010/main" val="714132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696" y="1894115"/>
            <a:ext cx="8244115" cy="3091543"/>
          </a:xfrm>
        </p:spPr>
      </p:pic>
    </p:spTree>
    <p:extLst>
      <p:ext uri="{BB962C8B-B14F-4D97-AF65-F5344CB8AC3E}">
        <p14:creationId xmlns:p14="http://schemas.microsoft.com/office/powerpoint/2010/main" val="3470745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Уступи дорогу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183" y="1959428"/>
            <a:ext cx="7953827" cy="2982685"/>
          </a:xfrm>
        </p:spPr>
      </p:pic>
    </p:spTree>
    <p:extLst>
      <p:ext uri="{BB962C8B-B14F-4D97-AF65-F5344CB8AC3E}">
        <p14:creationId xmlns:p14="http://schemas.microsoft.com/office/powerpoint/2010/main" val="2439681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703" y="740228"/>
            <a:ext cx="8130141" cy="5508171"/>
          </a:xfrm>
        </p:spPr>
      </p:pic>
    </p:spTree>
    <p:extLst>
      <p:ext uri="{BB962C8B-B14F-4D97-AF65-F5344CB8AC3E}">
        <p14:creationId xmlns:p14="http://schemas.microsoft.com/office/powerpoint/2010/main" val="1374658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Движение без остановки запрещено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971" y="714666"/>
            <a:ext cx="7924800" cy="5369052"/>
          </a:xfrm>
        </p:spPr>
      </p:pic>
    </p:spTree>
    <p:extLst>
      <p:ext uri="{BB962C8B-B14F-4D97-AF65-F5344CB8AC3E}">
        <p14:creationId xmlns:p14="http://schemas.microsoft.com/office/powerpoint/2010/main" val="3805367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805" y="751114"/>
            <a:ext cx="8169549" cy="5279571"/>
          </a:xfrm>
        </p:spPr>
      </p:pic>
    </p:spTree>
    <p:extLst>
      <p:ext uri="{BB962C8B-B14F-4D97-AF65-F5344CB8AC3E}">
        <p14:creationId xmlns:p14="http://schemas.microsoft.com/office/powerpoint/2010/main" val="1249790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Дорожные работы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002" y="768313"/>
            <a:ext cx="8220084" cy="5312229"/>
          </a:xfrm>
        </p:spPr>
      </p:pic>
    </p:spTree>
    <p:extLst>
      <p:ext uri="{BB962C8B-B14F-4D97-AF65-F5344CB8AC3E}">
        <p14:creationId xmlns:p14="http://schemas.microsoft.com/office/powerpoint/2010/main" val="3379148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507" y="1556657"/>
            <a:ext cx="8139545" cy="3810000"/>
          </a:xfrm>
        </p:spPr>
      </p:pic>
    </p:spTree>
    <p:extLst>
      <p:ext uri="{BB962C8B-B14F-4D97-AF65-F5344CB8AC3E}">
        <p14:creationId xmlns:p14="http://schemas.microsoft.com/office/powerpoint/2010/main" val="2018197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Опасная обочина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252" y="1545771"/>
            <a:ext cx="8186058" cy="3831772"/>
          </a:xfrm>
        </p:spPr>
      </p:pic>
    </p:spTree>
    <p:extLst>
      <p:ext uri="{BB962C8B-B14F-4D97-AF65-F5344CB8AC3E}">
        <p14:creationId xmlns:p14="http://schemas.microsoft.com/office/powerpoint/2010/main" val="2799804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327" y="740229"/>
            <a:ext cx="8164284" cy="5442857"/>
          </a:xfrm>
        </p:spPr>
      </p:pic>
    </p:spTree>
    <p:extLst>
      <p:ext uri="{BB962C8B-B14F-4D97-AF65-F5344CB8AC3E}">
        <p14:creationId xmlns:p14="http://schemas.microsoft.com/office/powerpoint/2010/main" val="1877734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Остановка запрещена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325" y="740229"/>
            <a:ext cx="8245361" cy="5496907"/>
          </a:xfrm>
        </p:spPr>
      </p:pic>
    </p:spTree>
    <p:extLst>
      <p:ext uri="{BB962C8B-B14F-4D97-AF65-F5344CB8AC3E}">
        <p14:creationId xmlns:p14="http://schemas.microsoft.com/office/powerpoint/2010/main" val="160057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362" y="805543"/>
            <a:ext cx="8194438" cy="5338800"/>
          </a:xfrm>
        </p:spPr>
      </p:pic>
    </p:spTree>
    <p:extLst>
      <p:ext uri="{BB962C8B-B14F-4D97-AF65-F5344CB8AC3E}">
        <p14:creationId xmlns:p14="http://schemas.microsoft.com/office/powerpoint/2010/main" val="5198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дорога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946" y="805543"/>
            <a:ext cx="8216968" cy="5353479"/>
          </a:xfrm>
        </p:spPr>
      </p:pic>
    </p:spTree>
    <p:extLst>
      <p:ext uri="{BB962C8B-B14F-4D97-AF65-F5344CB8AC3E}">
        <p14:creationId xmlns:p14="http://schemas.microsoft.com/office/powerpoint/2010/main" val="926090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229" y="936171"/>
            <a:ext cx="8243209" cy="5072743"/>
          </a:xfrm>
        </p:spPr>
      </p:pic>
    </p:spTree>
    <p:extLst>
      <p:ext uri="{BB962C8B-B14F-4D97-AF65-F5344CB8AC3E}">
        <p14:creationId xmlns:p14="http://schemas.microsoft.com/office/powerpoint/2010/main" val="2782788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Надземный пешеходный переход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921" y="947057"/>
            <a:ext cx="8207830" cy="5050972"/>
          </a:xfrm>
        </p:spPr>
      </p:pic>
    </p:spTree>
    <p:extLst>
      <p:ext uri="{BB962C8B-B14F-4D97-AF65-F5344CB8AC3E}">
        <p14:creationId xmlns:p14="http://schemas.microsoft.com/office/powerpoint/2010/main" val="270880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496" y="1360714"/>
            <a:ext cx="8270870" cy="4223657"/>
          </a:xfrm>
        </p:spPr>
      </p:pic>
    </p:spTree>
    <p:extLst>
      <p:ext uri="{BB962C8B-B14F-4D97-AF65-F5344CB8AC3E}">
        <p14:creationId xmlns:p14="http://schemas.microsoft.com/office/powerpoint/2010/main" val="1417053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Двустороннее движение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813" y="1371600"/>
            <a:ext cx="8228236" cy="4201886"/>
          </a:xfrm>
        </p:spPr>
      </p:pic>
    </p:spTree>
    <p:extLst>
      <p:ext uri="{BB962C8B-B14F-4D97-AF65-F5344CB8AC3E}">
        <p14:creationId xmlns:p14="http://schemas.microsoft.com/office/powerpoint/2010/main" val="1501856025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203</TotalTime>
  <Words>31</Words>
  <Application>Microsoft Office PowerPoint</Application>
  <PresentationFormat>Широкоэкранный</PresentationFormat>
  <Paragraphs>12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Corbel</vt:lpstr>
      <vt:lpstr>Wingdings 2</vt:lpstr>
      <vt:lpstr>Рама</vt:lpstr>
      <vt:lpstr>Угадай дорожный знак</vt:lpstr>
      <vt:lpstr>Презентация PowerPoint</vt:lpstr>
      <vt:lpstr>Остановка запрещена</vt:lpstr>
      <vt:lpstr>Презентация PowerPoint</vt:lpstr>
      <vt:lpstr>Главная дорога</vt:lpstr>
      <vt:lpstr>Презентация PowerPoint</vt:lpstr>
      <vt:lpstr>Надземный пешеходный переход</vt:lpstr>
      <vt:lpstr>Презентация PowerPoint</vt:lpstr>
      <vt:lpstr>Двустороннее движение</vt:lpstr>
      <vt:lpstr>Презентация PowerPoint</vt:lpstr>
      <vt:lpstr>Въезд запрещён</vt:lpstr>
      <vt:lpstr>Презентация PowerPoint</vt:lpstr>
      <vt:lpstr>Уступи дорогу</vt:lpstr>
      <vt:lpstr>Презентация PowerPoint</vt:lpstr>
      <vt:lpstr>Движение без остановки запрещено</vt:lpstr>
      <vt:lpstr>Презентация PowerPoint</vt:lpstr>
      <vt:lpstr>Дорожные работы</vt:lpstr>
      <vt:lpstr>Презентация PowerPoint</vt:lpstr>
      <vt:lpstr>Опасная обочина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Угадай дорожный знак</dc:title>
  <dc:creator>user</dc:creator>
  <cp:lastModifiedBy>user</cp:lastModifiedBy>
  <cp:revision>8</cp:revision>
  <dcterms:created xsi:type="dcterms:W3CDTF">2017-12-14T10:36:51Z</dcterms:created>
  <dcterms:modified xsi:type="dcterms:W3CDTF">2017-12-14T14:00:06Z</dcterms:modified>
</cp:coreProperties>
</file>