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6" r:id="rId3"/>
    <p:sldId id="257" r:id="rId4"/>
    <p:sldId id="258" r:id="rId5"/>
    <p:sldId id="260" r:id="rId6"/>
    <p:sldId id="261" r:id="rId7"/>
    <p:sldId id="27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AFE6A3B-1627-4755-92BD-E9D6E0CA8C0A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3A979BF-5C2E-454F-8382-E88FD51978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FE6A3B-1627-4755-92BD-E9D6E0CA8C0A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A979BF-5C2E-454F-8382-E88FD51978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AFE6A3B-1627-4755-92BD-E9D6E0CA8C0A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3A979BF-5C2E-454F-8382-E88FD51978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FE6A3B-1627-4755-92BD-E9D6E0CA8C0A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A979BF-5C2E-454F-8382-E88FD51978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AFE6A3B-1627-4755-92BD-E9D6E0CA8C0A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3A979BF-5C2E-454F-8382-E88FD51978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FE6A3B-1627-4755-92BD-E9D6E0CA8C0A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A979BF-5C2E-454F-8382-E88FD51978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FE6A3B-1627-4755-92BD-E9D6E0CA8C0A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A979BF-5C2E-454F-8382-E88FD51978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FE6A3B-1627-4755-92BD-E9D6E0CA8C0A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A979BF-5C2E-454F-8382-E88FD51978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AFE6A3B-1627-4755-92BD-E9D6E0CA8C0A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A979BF-5C2E-454F-8382-E88FD51978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FE6A3B-1627-4755-92BD-E9D6E0CA8C0A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A979BF-5C2E-454F-8382-E88FD51978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FE6A3B-1627-4755-92BD-E9D6E0CA8C0A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A979BF-5C2E-454F-8382-E88FD51978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AFE6A3B-1627-4755-92BD-E9D6E0CA8C0A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3A979BF-5C2E-454F-8382-E88FD51978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megabook.ru/media/%d0%9f%d0%b0%d0%bc%d1%8f%d1%82%d0%bd%d0%b8%d0%ba%20%d1%80%d0%b5%d0%b6%d0%b8%d1%81%d1%81%d0%b5%d1%80%d0%b0%d0%bc%20%d1%83%20%d0%92%d0%93%d0%98%d0%9a%d0%b0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megabook.ru/article/%d0%93%d0%b5%d1%80%d0%b0%d1%81%d0%b8%d0%bc%d0%be%d0%b2%20%d0%a1%d0%b5%d1%80%d0%b3%d0%b5%d0%b9%20%d0%90%d0%bf%d0%be%d0%bb%d0%bb%d0%b8%d0%bd%d0%b0%d1%80%d0%b8%d0%b5%d0%b2%d0%b8%d1%87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544616"/>
          </a:xfrm>
        </p:spPr>
        <p:txBody>
          <a:bodyPr>
            <a:normAutofit/>
          </a:bodyPr>
          <a:lstStyle/>
          <a:p>
            <a:r>
              <a:rPr lang="ru-RU" dirty="0"/>
              <a:t>Всероссийский государственный институт </a:t>
            </a:r>
            <a:r>
              <a:rPr lang="ru-RU" dirty="0" smtClean="0"/>
              <a:t>кинематографии </a:t>
            </a:r>
            <a:br>
              <a:rPr lang="ru-RU" dirty="0" smtClean="0"/>
            </a:br>
            <a:r>
              <a:rPr lang="ru-RU" smtClean="0"/>
              <a:t>С.И.Герасимова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r>
              <a:rPr lang="ru-RU" dirty="0"/>
              <a:t>На ежегодный конкурс студенческих работ студентов ВГИК, Колледжа кино и телевидения ВГИК, Высших курсов ВГИК принимаются игровые, документальные, телевизионные, анимационные, </a:t>
            </a:r>
            <a:r>
              <a:rPr lang="ru-RU" dirty="0" err="1"/>
              <a:t>мультимедийные</a:t>
            </a:r>
            <a:r>
              <a:rPr lang="ru-RU" dirty="0"/>
              <a:t> фильмы. В театральной программе фестиваля участвуют работы театральных коллективов из различных стран Европы и Азии. Десятка лучших постановок будет представлена на суд жюри и зрителей фестиваля.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r>
              <a:rPr lang="ru-RU" dirty="0"/>
              <a:t> </a:t>
            </a:r>
          </a:p>
          <a:p>
            <a:r>
              <a:rPr lang="ru-RU" dirty="0"/>
              <a:t>По результатам конкурса профессиональное жюри фестиваля награждает участников в номинациях: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- Лучшая кинопрограмма</a:t>
            </a:r>
          </a:p>
          <a:p>
            <a:r>
              <a:rPr lang="ru-RU" dirty="0"/>
              <a:t>- Лучший игровой фильм</a:t>
            </a:r>
          </a:p>
          <a:p>
            <a:r>
              <a:rPr lang="ru-RU" dirty="0"/>
              <a:t>- Лучший документальный фильм</a:t>
            </a:r>
          </a:p>
          <a:p>
            <a:r>
              <a:rPr lang="ru-RU" dirty="0"/>
              <a:t>- Лучший анимационный фильм</a:t>
            </a:r>
          </a:p>
          <a:p>
            <a:r>
              <a:rPr lang="ru-RU" dirty="0"/>
              <a:t>- Лучший мультимедиа проект.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Кроме </a:t>
            </a:r>
            <a:r>
              <a:rPr lang="ru-RU" dirty="0"/>
              <a:t>того, студенческое и зрительское жюри фестиваля определяют победителя в номинации "Лучший фильм второго этапа". Заслуженным кинематографистам вручается приз "Признание поколения". 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амятник режиссерам у ВГИКа">
            <a:hlinkClick r:id="rId2" tgtFrame="&quot;_blank&quot;" tooltip="&quot;Памятник режиссерам у ВГИКа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04664"/>
            <a:ext cx="7920879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r>
              <a:rPr lang="ru-RU" dirty="0"/>
              <a:t>Всероссийский государственный институт кинематографии имени </a:t>
            </a:r>
            <a:r>
              <a:rPr lang="ru-RU" dirty="0">
                <a:hlinkClick r:id="rId2" tooltip="Герасимов Сергей Аполлинариевич"/>
              </a:rPr>
              <a:t>С. А. Герасимова</a:t>
            </a:r>
            <a:r>
              <a:rPr lang="ru-RU" dirty="0"/>
              <a:t> (ВГИК) — образовательное учреждение высшего и послевузовского профессионального образования. Находится в Москве. Готовит творческих работников кино, а также специалистов в области телевидения, кинематографии и экранного искусства.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r>
              <a:rPr lang="ru-RU" dirty="0"/>
              <a:t>С 2008 года имеет статус </a:t>
            </a:r>
            <a:r>
              <a:rPr lang="ru-RU" dirty="0" err="1"/>
              <a:t>университа</a:t>
            </a:r>
            <a:r>
              <a:rPr lang="ru-RU" dirty="0"/>
              <a:t> и имеет полное название — Всероссийский государственный университет кинематографии имени С. А. Герасимова (ВГИК).</a:t>
            </a:r>
            <a:br>
              <a:rPr lang="ru-RU" dirty="0"/>
            </a:br>
            <a:r>
              <a:rPr lang="ru-RU" dirty="0"/>
              <a:t>Государственно-правовая форма вуза — федеральное государственное образовательное учреждение высшего и послевузовского профессионального образования Российской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Факультеты и специальности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Подготовка специалистов в вузе ведется на 8 факультетах:</a:t>
            </a:r>
          </a:p>
          <a:p>
            <a:pPr lvl="0"/>
            <a:r>
              <a:rPr lang="ru-RU" dirty="0"/>
              <a:t>Режиссёрский факультет</a:t>
            </a:r>
          </a:p>
          <a:p>
            <a:pPr lvl="0"/>
            <a:r>
              <a:rPr lang="ru-RU" dirty="0"/>
              <a:t>Сценарно-киноведческий факультет</a:t>
            </a:r>
          </a:p>
          <a:p>
            <a:pPr lvl="0"/>
            <a:r>
              <a:rPr lang="ru-RU" dirty="0"/>
              <a:t>Актёрский факультет</a:t>
            </a:r>
          </a:p>
          <a:p>
            <a:pPr lvl="0"/>
            <a:r>
              <a:rPr lang="ru-RU" dirty="0"/>
              <a:t>Кинооператорский факультет</a:t>
            </a:r>
          </a:p>
          <a:p>
            <a:pPr lvl="0"/>
            <a:r>
              <a:rPr lang="ru-RU" dirty="0"/>
              <a:t>Художественный факультет</a:t>
            </a:r>
          </a:p>
          <a:p>
            <a:pPr lvl="0"/>
            <a:r>
              <a:rPr lang="ru-RU" dirty="0"/>
              <a:t>Факультет </a:t>
            </a:r>
            <a:r>
              <a:rPr lang="ru-RU" dirty="0" err="1"/>
              <a:t>продюсерства</a:t>
            </a:r>
            <a:r>
              <a:rPr lang="ru-RU" dirty="0"/>
              <a:t> и экономики</a:t>
            </a:r>
          </a:p>
          <a:p>
            <a:pPr lvl="0"/>
            <a:r>
              <a:rPr lang="ru-RU" dirty="0"/>
              <a:t>Факультет анимации и мультимедиа.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/>
          <a:lstStyle/>
          <a:p>
            <a:r>
              <a:rPr lang="ru-RU" b="1" dirty="0"/>
              <a:t>Специальности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6093296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режиссер художественного фильма</a:t>
            </a:r>
          </a:p>
          <a:p>
            <a:r>
              <a:rPr lang="ru-RU" dirty="0"/>
              <a:t>историк и теоретик кино-, теле- и других экранных искусств</a:t>
            </a:r>
          </a:p>
          <a:p>
            <a:r>
              <a:rPr lang="ru-RU" dirty="0"/>
              <a:t>режиссер телевидения</a:t>
            </a:r>
          </a:p>
          <a:p>
            <a:r>
              <a:rPr lang="ru-RU" dirty="0"/>
              <a:t>кино-, теле- и </a:t>
            </a:r>
            <a:r>
              <a:rPr lang="ru-RU" dirty="0" err="1"/>
              <a:t>видеокритик</a:t>
            </a:r>
            <a:endParaRPr lang="ru-RU" dirty="0"/>
          </a:p>
          <a:p>
            <a:r>
              <a:rPr lang="ru-RU" dirty="0"/>
              <a:t>режиссер документального фильма</a:t>
            </a:r>
          </a:p>
          <a:p>
            <a:r>
              <a:rPr lang="ru-RU" dirty="0"/>
              <a:t>редактор кино, видео-, телестудий</a:t>
            </a:r>
          </a:p>
          <a:p>
            <a:r>
              <a:rPr lang="ru-RU" dirty="0"/>
              <a:t>актер драматического театра и кино</a:t>
            </a:r>
          </a:p>
          <a:p>
            <a:r>
              <a:rPr lang="ru-RU" dirty="0"/>
              <a:t>звукорежиссер</a:t>
            </a:r>
          </a:p>
          <a:p>
            <a:r>
              <a:rPr lang="ru-RU" dirty="0"/>
              <a:t>оператор кино-, теле- и видеофильма</a:t>
            </a:r>
          </a:p>
          <a:p>
            <a:r>
              <a:rPr lang="ru-RU" dirty="0"/>
              <a:t>редактор (лит сотрудник) специализированных изданий и издательств в области кино-, теле- и других экранных искусств</a:t>
            </a:r>
          </a:p>
          <a:p>
            <a:r>
              <a:rPr lang="ru-RU" dirty="0"/>
              <a:t>кинодраматург, литературный работник кино и телевидения</a:t>
            </a:r>
          </a:p>
          <a:p>
            <a:r>
              <a:rPr lang="ru-RU" dirty="0"/>
              <a:t>художник-постановщик фильма</a:t>
            </a:r>
          </a:p>
          <a:p>
            <a:r>
              <a:rPr lang="ru-RU" dirty="0"/>
              <a:t>режиссер научного, учебного и рекламного фильма</a:t>
            </a:r>
          </a:p>
          <a:p>
            <a:r>
              <a:rPr lang="ru-RU" dirty="0"/>
              <a:t>художник-постановщик анимационного фильма</a:t>
            </a:r>
          </a:p>
          <a:p>
            <a:r>
              <a:rPr lang="ru-RU" dirty="0"/>
              <a:t>режиссер анимации и компьютерной графики</a:t>
            </a:r>
          </a:p>
          <a:p>
            <a:r>
              <a:rPr lang="ru-RU" dirty="0"/>
              <a:t>художник по костюму</a:t>
            </a:r>
          </a:p>
          <a:p>
            <a:r>
              <a:rPr lang="ru-RU" dirty="0"/>
              <a:t>режиссер анимации и мультимедиа</a:t>
            </a:r>
          </a:p>
          <a:p>
            <a:r>
              <a:rPr lang="ru-RU" dirty="0"/>
              <a:t>художник анимации и компьютерной графики</a:t>
            </a:r>
          </a:p>
          <a:p>
            <a:r>
              <a:rPr lang="ru-RU" dirty="0"/>
              <a:t>продюсер кино и телевидения</a:t>
            </a:r>
          </a:p>
          <a:p>
            <a:r>
              <a:rPr lang="ru-RU" dirty="0"/>
              <a:t>менеджер производства и реализации аудиовизуальной продукции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amara.pro-otdyh.ru/images/events/10/1510210321712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85728"/>
            <a:ext cx="7358114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88640"/>
            <a:ext cx="7330008" cy="1080120"/>
          </a:xfrm>
        </p:spPr>
        <p:txBody>
          <a:bodyPr>
            <a:normAutofit/>
          </a:bodyPr>
          <a:lstStyle/>
          <a:p>
            <a:r>
              <a:rPr lang="ru-RU" sz="1800" dirty="0"/>
              <a:t>Международный фестиваль ВГИК </a:t>
            </a:r>
            <a:r>
              <a:rPr lang="ru-RU" sz="1800" dirty="0" smtClean="0"/>
              <a:t>2017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13 ноября - 17 ноября 2017</a:t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r>
              <a:rPr lang="ru-RU" dirty="0"/>
              <a:t>Международный конкурс студенческих работ в области кино и театра проводится с 1961 года. За свою богатую 56-летнюю историю фестиваль открыл имена, ставшие легендами мирового и отечественного кинематографа - Андрей </a:t>
            </a:r>
            <a:r>
              <a:rPr lang="ru-RU" dirty="0" err="1"/>
              <a:t>Кончаловский</a:t>
            </a:r>
            <a:r>
              <a:rPr lang="ru-RU" dirty="0"/>
              <a:t>, Элем Климов, Андрей Тарковский, Василий Шукшин, Никита Михалков, </a:t>
            </a:r>
            <a:r>
              <a:rPr lang="ru-RU" dirty="0" err="1"/>
              <a:t>Артавазд</a:t>
            </a:r>
            <a:r>
              <a:rPr lang="ru-RU" dirty="0"/>
              <a:t> </a:t>
            </a:r>
            <a:r>
              <a:rPr lang="ru-RU" dirty="0" err="1"/>
              <a:t>Пелешян</a:t>
            </a:r>
            <a:r>
              <a:rPr lang="ru-RU" dirty="0"/>
              <a:t>, Вадим Абдрашитов, Сергей Соловьев, Алексей Герман-мл., Александр </a:t>
            </a:r>
            <a:r>
              <a:rPr lang="ru-RU" dirty="0" err="1"/>
              <a:t>Котт</a:t>
            </a:r>
            <a:r>
              <a:rPr lang="ru-RU" dirty="0"/>
              <a:t>, Анна </a:t>
            </a:r>
            <a:r>
              <a:rPr lang="ru-RU" dirty="0" err="1"/>
              <a:t>Меликян</a:t>
            </a:r>
            <a:r>
              <a:rPr lang="ru-RU" dirty="0"/>
              <a:t>, Петр </a:t>
            </a:r>
            <a:r>
              <a:rPr lang="ru-RU" dirty="0" err="1"/>
              <a:t>Буслов</a:t>
            </a:r>
            <a:r>
              <a:rPr lang="ru-RU" dirty="0"/>
              <a:t>, Алексей </a:t>
            </a:r>
            <a:r>
              <a:rPr lang="ru-RU" dirty="0" err="1"/>
              <a:t>Мизгирев</a:t>
            </a:r>
            <a:r>
              <a:rPr lang="ru-RU" dirty="0"/>
              <a:t>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r>
              <a:rPr lang="ru-RU" dirty="0"/>
              <a:t>Этот один из самых авторитетных смотров студенческого кино проходит в Москве и еще в 42 городах России. Столичная программа фестиваля осуществляются при поддержке Министерства культуры Российской Федерации и Правительства Москвы.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</TotalTime>
  <Words>239</Words>
  <Application>Microsoft Office PowerPoint</Application>
  <PresentationFormat>Экран (4:3)</PresentationFormat>
  <Paragraphs>47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Изящная</vt:lpstr>
      <vt:lpstr>Всероссийский государственный институт кинематографии  С.И.Герасимова </vt:lpstr>
      <vt:lpstr>Презентация PowerPoint</vt:lpstr>
      <vt:lpstr>Презентация PowerPoint</vt:lpstr>
      <vt:lpstr>Презентация PowerPoint</vt:lpstr>
      <vt:lpstr>Факультеты и специальности </vt:lpstr>
      <vt:lpstr>Специальности</vt:lpstr>
      <vt:lpstr>Презентация PowerPoint</vt:lpstr>
      <vt:lpstr>Международный фестиваль ВГИК 2017 13 ноября - 17 ноября 2017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Всероссийский государственный институт кинематографии</dc:title>
  <dc:creator>Учительская</dc:creator>
  <cp:lastModifiedBy>Мансур Афлятунов</cp:lastModifiedBy>
  <cp:revision>6</cp:revision>
  <dcterms:created xsi:type="dcterms:W3CDTF">2017-12-11T06:00:52Z</dcterms:created>
  <dcterms:modified xsi:type="dcterms:W3CDTF">2017-12-19T16:22:40Z</dcterms:modified>
</cp:coreProperties>
</file>