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898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882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607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02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865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76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229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521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87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341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029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D9064-BA05-4AFC-B349-0B7B9C4789C8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EB426-E51F-4CB0-9B3B-5CD67DBD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09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4770"/>
            <a:ext cx="54361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Муниципальное бюджетное дошкольное</a:t>
            </a:r>
          </a:p>
          <a:p>
            <a:pPr algn="ctr"/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</a:rPr>
              <a:t>о</a:t>
            </a:r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бразовательное учреждение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«Центр развития ребенка – детский сад № 189»</a:t>
            </a:r>
            <a:endParaRPr lang="ru-RU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3449" y="2057400"/>
            <a:ext cx="58112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Выставка поделок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«ПАРАД СНЕГОВИКОВ»</a:t>
            </a:r>
            <a:endParaRPr lang="ru-RU" sz="36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2946" y="4007029"/>
            <a:ext cx="54922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Выполнила: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  <a:latin typeface="Comic Sans MS" panose="030F0702030302020204" pitchFamily="66" charset="0"/>
              </a:rPr>
              <a:t>в</a:t>
            </a:r>
            <a:r>
              <a:rPr lang="ru-RU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оспитатель первой младшей группы № 1</a:t>
            </a:r>
          </a:p>
          <a:p>
            <a:pPr algn="ctr"/>
            <a:r>
              <a:rPr lang="ru-RU" sz="2000" dirty="0" err="1" smtClean="0">
                <a:solidFill>
                  <a:srgbClr val="C00000"/>
                </a:solidFill>
                <a:latin typeface="Comic Sans MS" panose="030F0702030302020204" pitchFamily="66" charset="0"/>
              </a:rPr>
              <a:t>Мерзликина</a:t>
            </a:r>
            <a:r>
              <a:rPr lang="ru-RU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 Ольга Николаевна</a:t>
            </a:r>
            <a:endParaRPr lang="ru-RU" sz="2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700" y="6207899"/>
            <a:ext cx="1912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Воронеж 2017</a:t>
            </a:r>
            <a:endParaRPr lang="ru-RU" sz="2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51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200" y="475546"/>
            <a:ext cx="11988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9A0000"/>
                </a:solidFill>
                <a:latin typeface="Bookman Old Style" panose="02050604050505020204" pitchFamily="18" charset="0"/>
              </a:rPr>
              <a:t>Зима </a:t>
            </a:r>
            <a:r>
              <a:rPr lang="ru-RU" sz="2400" dirty="0">
                <a:solidFill>
                  <a:srgbClr val="9A0000"/>
                </a:solidFill>
                <a:latin typeface="Bookman Old Style" panose="02050604050505020204" pitchFamily="18" charset="0"/>
              </a:rPr>
              <a:t>- самое волшебное время года. И малыши и взрослые, веря в сказку ждут чуда.</a:t>
            </a:r>
          </a:p>
          <a:p>
            <a:r>
              <a:rPr lang="ru-RU" sz="2400" dirty="0" smtClean="0">
                <a:solidFill>
                  <a:srgbClr val="9A0000"/>
                </a:solidFill>
                <a:latin typeface="Bookman Old Style" panose="02050604050505020204" pitchFamily="18" charset="0"/>
              </a:rPr>
              <a:t>В </a:t>
            </a:r>
            <a:r>
              <a:rPr lang="ru-RU" sz="2400" dirty="0">
                <a:solidFill>
                  <a:srgbClr val="9A0000"/>
                </a:solidFill>
                <a:latin typeface="Bookman Old Style" panose="02050604050505020204" pitchFamily="18" charset="0"/>
              </a:rPr>
              <a:t>нашем  детском саду </a:t>
            </a:r>
            <a:r>
              <a:rPr lang="ru-RU" sz="2400" dirty="0" smtClean="0">
                <a:solidFill>
                  <a:srgbClr val="9A0000"/>
                </a:solidFill>
                <a:latin typeface="Bookman Old Style" panose="02050604050505020204" pitchFamily="18" charset="0"/>
              </a:rPr>
              <a:t>в декабре 2017 года </a:t>
            </a:r>
            <a:r>
              <a:rPr lang="ru-RU" sz="2400" dirty="0">
                <a:solidFill>
                  <a:srgbClr val="9A0000"/>
                </a:solidFill>
                <a:latin typeface="Bookman Old Style" panose="02050604050505020204" pitchFamily="18" charset="0"/>
              </a:rPr>
              <a:t>прошла </a:t>
            </a:r>
            <a:r>
              <a:rPr lang="ru-RU" sz="2400" b="1" u="sng" dirty="0">
                <a:solidFill>
                  <a:srgbClr val="9A0000"/>
                </a:solidFill>
                <a:latin typeface="Bookman Old Style" panose="02050604050505020204" pitchFamily="18" charset="0"/>
              </a:rPr>
              <a:t>конкурс-выставка "Парад снеговиков"</a:t>
            </a:r>
            <a:r>
              <a:rPr lang="ru-RU" sz="2400" dirty="0">
                <a:solidFill>
                  <a:srgbClr val="9A0000"/>
                </a:solidFill>
                <a:latin typeface="Bookman Old Style" panose="02050604050505020204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9A0000"/>
                </a:solidFill>
                <a:latin typeface="Bookman Old Style" panose="02050604050505020204" pitchFamily="18" charset="0"/>
              </a:rPr>
              <a:t>Родителям </a:t>
            </a:r>
            <a:r>
              <a:rPr lang="ru-RU" sz="2400" dirty="0">
                <a:solidFill>
                  <a:srgbClr val="9A0000"/>
                </a:solidFill>
                <a:latin typeface="Bookman Old Style" panose="02050604050505020204" pitchFamily="18" charset="0"/>
              </a:rPr>
              <a:t>было предложено изготовить </a:t>
            </a:r>
            <a:r>
              <a:rPr lang="ru-RU" sz="2400" dirty="0" smtClean="0">
                <a:solidFill>
                  <a:srgbClr val="9A0000"/>
                </a:solidFill>
                <a:latin typeface="Bookman Old Style" panose="02050604050505020204" pitchFamily="18" charset="0"/>
              </a:rPr>
              <a:t>снеговика </a:t>
            </a:r>
            <a:r>
              <a:rPr lang="ru-RU" sz="2400" dirty="0">
                <a:solidFill>
                  <a:srgbClr val="9A0000"/>
                </a:solidFill>
                <a:latin typeface="Bookman Old Style" panose="02050604050505020204" pitchFamily="18" charset="0"/>
              </a:rPr>
              <a:t>и они  проявили фантазию и творческий подход. Снеговики были сделаны из различных материалов (вата, бумага, ткань, трикотаж, и т. д.) </a:t>
            </a:r>
            <a:endParaRPr lang="ru-RU" sz="2400" dirty="0" smtClean="0">
              <a:solidFill>
                <a:srgbClr val="9A0000"/>
              </a:solidFill>
              <a:latin typeface="Bookman Old Style" panose="02050604050505020204" pitchFamily="18" charset="0"/>
            </a:endParaRPr>
          </a:p>
          <a:p>
            <a:r>
              <a:rPr lang="ru-RU" sz="2400" dirty="0" smtClean="0">
                <a:solidFill>
                  <a:srgbClr val="9A0000"/>
                </a:solidFill>
                <a:latin typeface="Bookman Old Style" panose="02050604050505020204" pitchFamily="18" charset="0"/>
              </a:rPr>
              <a:t>Я </a:t>
            </a:r>
            <a:r>
              <a:rPr lang="ru-RU" sz="2400" dirty="0">
                <a:solidFill>
                  <a:srgbClr val="9A0000"/>
                </a:solidFill>
                <a:latin typeface="Bookman Old Style" panose="02050604050505020204" pitchFamily="18" charset="0"/>
              </a:rPr>
              <a:t>считаю, что проводить такие мероприятия  нужно. Это прекрасная возможность наладить положительный контакт с родителями, а также показать творческие способности, повысить настроение и детям, и взрослым. </a:t>
            </a:r>
            <a:endParaRPr lang="ru-RU" sz="2400" dirty="0" smtClean="0">
              <a:solidFill>
                <a:srgbClr val="9A0000"/>
              </a:solidFill>
              <a:latin typeface="Bookman Old Style" panose="02050604050505020204" pitchFamily="18" charset="0"/>
            </a:endParaRPr>
          </a:p>
          <a:p>
            <a:r>
              <a:rPr lang="ru-RU" sz="2400" dirty="0" smtClean="0">
                <a:solidFill>
                  <a:srgbClr val="9A0000"/>
                </a:solidFill>
                <a:latin typeface="Bookman Old Style" panose="02050604050505020204" pitchFamily="18" charset="0"/>
              </a:rPr>
              <a:t>Ну </a:t>
            </a:r>
            <a:r>
              <a:rPr lang="ru-RU" sz="2400" dirty="0">
                <a:solidFill>
                  <a:srgbClr val="9A0000"/>
                </a:solidFill>
                <a:latin typeface="Bookman Old Style" panose="02050604050505020204" pitchFamily="18" charset="0"/>
              </a:rPr>
              <a:t>а выставки поделок уже стали нашей предновогодней традицией, меняется только тема.</a:t>
            </a:r>
          </a:p>
          <a:p>
            <a:pPr algn="ctr"/>
            <a:r>
              <a:rPr lang="ru-RU" sz="2400" u="sng" dirty="0" smtClean="0">
                <a:solidFill>
                  <a:srgbClr val="9A0000"/>
                </a:solidFill>
                <a:latin typeface="Bookman Old Style" panose="02050604050505020204" pitchFamily="18" charset="0"/>
              </a:rPr>
              <a:t>Благодарим </a:t>
            </a:r>
            <a:r>
              <a:rPr lang="ru-RU" sz="2400" u="sng" dirty="0">
                <a:solidFill>
                  <a:srgbClr val="9A0000"/>
                </a:solidFill>
                <a:latin typeface="Bookman Old Style" panose="02050604050505020204" pitchFamily="18" charset="0"/>
              </a:rPr>
              <a:t>родителей, принявших активное участие в конкурсе поделок «Парад снеговиков». </a:t>
            </a:r>
            <a:endParaRPr lang="ru-RU" sz="2400" u="sng" dirty="0" smtClean="0">
              <a:solidFill>
                <a:srgbClr val="9A000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2400" u="sng" dirty="0" smtClean="0">
                <a:solidFill>
                  <a:srgbClr val="9A0000"/>
                </a:solidFill>
                <a:latin typeface="Bookman Old Style" panose="02050604050505020204" pitchFamily="18" charset="0"/>
              </a:rPr>
              <a:t>Спасибо </a:t>
            </a:r>
            <a:r>
              <a:rPr lang="ru-RU" sz="2400" u="sng" dirty="0">
                <a:solidFill>
                  <a:srgbClr val="9A0000"/>
                </a:solidFill>
                <a:latin typeface="Bookman Old Style" panose="02050604050505020204" pitchFamily="18" charset="0"/>
              </a:rPr>
              <a:t>Вам за ваше творчество, отзывчивость и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961735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0108" y="1887911"/>
            <a:ext cx="3479798" cy="34631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521203" y="1090009"/>
            <a:ext cx="3352803" cy="34587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47106" y="1981206"/>
            <a:ext cx="3302000" cy="34289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51315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69514" y="1193916"/>
            <a:ext cx="5308600" cy="43431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213428" y="1146130"/>
            <a:ext cx="5308602" cy="44387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756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8135" y="1268094"/>
            <a:ext cx="5731733" cy="4298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73" y="459588"/>
            <a:ext cx="3685828" cy="591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8865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168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Bookman Old Style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2017-12-19T18:27:25Z</dcterms:created>
  <dcterms:modified xsi:type="dcterms:W3CDTF">2017-12-20T17:33:24Z</dcterms:modified>
</cp:coreProperties>
</file>