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74454-E10B-46B8-9222-0CF244E706F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0BEFD-662A-459B-91FE-5A53D8E16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16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8560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854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362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387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042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68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764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0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895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42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0BEFD-662A-459B-91FE-5A53D8E16C5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837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/>
              <a:t>Тест по теме: спор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2363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9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Миша убежден, что учительница неправильно посчитала время его кросса. Он старается убедить ее в этом. Это …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 ради спора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 из-за истины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 ради победы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4031372"/>
      </p:ext>
    </p:extLst>
  </p:cSld>
  <p:clrMapOvr>
    <a:masterClrMapping/>
  </p:clrMapOvr>
  <p:transition spd="slow" advTm="30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10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Вениамин заранее уверен в том, что решил задачу не правильно, но спорит со своим одноклассником. Это …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 ради спора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 из-за истины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 для победы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289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1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772400" cy="457200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Ниже даны три примера видов спора по цели. Выберите пример вида спора по количеству участников:</a:t>
            </a:r>
          </a:p>
          <a:p>
            <a:pPr marL="811530" indent="-7429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Неорганизованный</a:t>
            </a:r>
          </a:p>
          <a:p>
            <a:pPr marL="811530" indent="-7429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 ради спора</a:t>
            </a:r>
          </a:p>
          <a:p>
            <a:pPr marL="811530" indent="-7429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Спор-</a:t>
            </a:r>
            <a:r>
              <a:rPr lang="ru-RU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полилог</a:t>
            </a:r>
            <a:endParaRPr lang="ru-RU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4282252"/>
      </p:ext>
    </p:extLst>
  </p:cSld>
  <p:clrMapOvr>
    <a:masterClrMapping/>
  </p:clrMapOvr>
  <p:transition spd="slow" advTm="30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2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каком случаи виды спора по количеству участников перечислены правильно?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Спор-монолог, спор-диалог, спор-</a:t>
            </a:r>
            <a:r>
              <a:rPr lang="ru-RU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трилог</a:t>
            </a:r>
            <a:endParaRPr lang="ru-RU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Спор-монолог, спор-диалог, спор-</a:t>
            </a:r>
            <a:r>
              <a:rPr lang="ru-RU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полилог</a:t>
            </a:r>
            <a:endParaRPr lang="ru-RU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Спор-монолог, спор-диалог, спор-</a:t>
            </a:r>
            <a:r>
              <a:rPr lang="ru-RU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многолог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3115663"/>
      </p:ext>
    </p:extLst>
  </p:cSld>
  <p:clrMapOvr>
    <a:masterClrMapping/>
  </p:clrMapOvr>
  <p:transition spd="slow" advTm="30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3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Вставьте слово:</a:t>
            </a:r>
          </a:p>
          <a:p>
            <a:pPr marL="68580" indent="0" algn="just">
              <a:buNone/>
            </a:pPr>
            <a:r>
              <a:rPr lang="ru-RU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Неогранизованный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и организованный спор являются видами спора по …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кол-ву участников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Цели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Способу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512133453"/>
      </p:ext>
    </p:extLst>
  </p:cSld>
  <p:clrMapOvr>
    <a:masterClrMapping/>
  </p:clrMapOvr>
  <p:transition spd="slow" advTm="30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4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Основное положение, которое доказывается в споре, это -…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Тезис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Аргументы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Вывод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9798425"/>
      </p:ext>
    </p:extLst>
  </p:cSld>
  <p:clrMapOvr>
    <a:masterClrMapping/>
  </p:clrMapOvr>
  <p:transition spd="slow" advTm="30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5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Факты и ссылки на заведомо истинные источники – это…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Тезис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Аргументы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Выводы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9289351"/>
      </p:ext>
    </p:extLst>
  </p:cSld>
  <p:clrMapOvr>
    <a:masterClrMapping/>
  </p:clrMapOvr>
  <p:transition spd="slow" advTm="30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6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Подведение итогов в споре – это…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Тезис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Аргументы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Вывод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9486578"/>
      </p:ext>
    </p:extLst>
  </p:cSld>
  <p:clrMapOvr>
    <a:masterClrMapping/>
  </p:clrMapOvr>
  <p:transition spd="slow" advTm="30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7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Приведем пример спора:</a:t>
            </a:r>
          </a:p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Маша решила выполнить творческий проект вместе с сестрой. Они не могут выбрать краску и спорят на повышенных тонах. Охарактеризуйте спор: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 ради убеждения кого-либо в чем-либо, спор-монолог, неорганизованный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Спор ради истины, спор-диалог, неорганизованный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4898631"/>
      </p:ext>
    </p:extLst>
  </p:cSld>
  <p:clrMapOvr>
    <a:masterClrMapping/>
  </p:clrMapOvr>
  <p:transition spd="slow" advTm="30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Вопрос 8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Изменится ли ход спора, если изменить в нем количество участников?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Да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Нет</a:t>
            </a:r>
          </a:p>
          <a:p>
            <a:pPr marL="582930" indent="-514350" algn="just">
              <a:buAutoNum type="arabicParenR"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Зависит от сути спора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535013"/>
      </p:ext>
    </p:extLst>
  </p:cSld>
  <p:clrMapOvr>
    <a:masterClrMapping/>
  </p:clrMapOvr>
  <p:transition spd="slow" advTm="30000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</TotalTime>
  <Words>257</Words>
  <Application>Microsoft Office PowerPoint</Application>
  <PresentationFormat>Экран (4:3)</PresentationFormat>
  <Paragraphs>63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Тест по теме: спор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</vt:lpstr>
      <vt:lpstr>Вопрос 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теме: спор</dc:title>
  <cp:lastModifiedBy>Дарья</cp:lastModifiedBy>
  <cp:revision>2</cp:revision>
  <dcterms:modified xsi:type="dcterms:W3CDTF">2017-12-20T04:26:42Z</dcterms:modified>
</cp:coreProperties>
</file>