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6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6" r:id="rId11"/>
    <p:sldId id="268" r:id="rId12"/>
    <p:sldId id="269" r:id="rId13"/>
    <p:sldId id="270" r:id="rId14"/>
    <p:sldId id="272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620"/>
    <p:restoredTop sz="94511" autoAdjust="0"/>
  </p:normalViewPr>
  <p:slideViewPr>
    <p:cSldViewPr>
      <p:cViewPr varScale="1">
        <p:scale>
          <a:sx n="72" d="100"/>
          <a:sy n="72" d="100"/>
        </p:scale>
        <p:origin x="-57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C355FC-AAA0-4719-B66F-A04A61FB3227}" type="datetimeFigureOut">
              <a:rPr lang="ru-RU" smtClean="0"/>
              <a:pPr/>
              <a:t>20.12.2017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908BD2E-6BBD-4125-8BD8-7BE4FFA02EC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08BD2E-6BBD-4125-8BD8-7BE4FFA02ECB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B70E93-EF0E-4862-B1F6-D16A4233A80C}" type="datetimeFigureOut">
              <a:rPr lang="ru-RU" smtClean="0"/>
              <a:pPr/>
              <a:t>20.12.2017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AE1E38-DBCB-4A9A-AB8C-55FC3D0084F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B70E93-EF0E-4862-B1F6-D16A4233A80C}" type="datetimeFigureOut">
              <a:rPr lang="ru-RU" smtClean="0"/>
              <a:pPr/>
              <a:t>20.12.2017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AE1E38-DBCB-4A9A-AB8C-55FC3D0084F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B70E93-EF0E-4862-B1F6-D16A4233A80C}" type="datetimeFigureOut">
              <a:rPr lang="ru-RU" smtClean="0"/>
              <a:pPr/>
              <a:t>20.12.2017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AE1E38-DBCB-4A9A-AB8C-55FC3D0084F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B70E93-EF0E-4862-B1F6-D16A4233A80C}" type="datetimeFigureOut">
              <a:rPr lang="ru-RU" smtClean="0"/>
              <a:pPr/>
              <a:t>20.12.2017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AE1E38-DBCB-4A9A-AB8C-55FC3D0084F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B70E93-EF0E-4862-B1F6-D16A4233A80C}" type="datetimeFigureOut">
              <a:rPr lang="ru-RU" smtClean="0"/>
              <a:pPr/>
              <a:t>20.12.2017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AE1E38-DBCB-4A9A-AB8C-55FC3D0084F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B70E93-EF0E-4862-B1F6-D16A4233A80C}" type="datetimeFigureOut">
              <a:rPr lang="ru-RU" smtClean="0"/>
              <a:pPr/>
              <a:t>20.12.2017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AE1E38-DBCB-4A9A-AB8C-55FC3D0084F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B70E93-EF0E-4862-B1F6-D16A4233A80C}" type="datetimeFigureOut">
              <a:rPr lang="ru-RU" smtClean="0"/>
              <a:pPr/>
              <a:t>20.12.2017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AE1E38-DBCB-4A9A-AB8C-55FC3D0084F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B70E93-EF0E-4862-B1F6-D16A4233A80C}" type="datetimeFigureOut">
              <a:rPr lang="ru-RU" smtClean="0"/>
              <a:pPr/>
              <a:t>20.12.2017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AE1E38-DBCB-4A9A-AB8C-55FC3D0084F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B70E93-EF0E-4862-B1F6-D16A4233A80C}" type="datetimeFigureOut">
              <a:rPr lang="ru-RU" smtClean="0"/>
              <a:pPr/>
              <a:t>20.12.2017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AE1E38-DBCB-4A9A-AB8C-55FC3D0084F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B70E93-EF0E-4862-B1F6-D16A4233A80C}" type="datetimeFigureOut">
              <a:rPr lang="ru-RU" smtClean="0"/>
              <a:pPr/>
              <a:t>20.12.2017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AE1E38-DBCB-4A9A-AB8C-55FC3D0084F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B70E93-EF0E-4862-B1F6-D16A4233A80C}" type="datetimeFigureOut">
              <a:rPr lang="ru-RU" smtClean="0"/>
              <a:pPr/>
              <a:t>20.12.2017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BAE1E38-DBCB-4A9A-AB8C-55FC3D0084F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82B70E93-EF0E-4862-B1F6-D16A4233A80C}" type="datetimeFigureOut">
              <a:rPr lang="ru-RU" smtClean="0"/>
              <a:pPr/>
              <a:t>20.12.2017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BAE1E38-DBCB-4A9A-AB8C-55FC3D0084F3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jpeg"/><Relationship Id="rId3" Type="http://schemas.openxmlformats.org/officeDocument/2006/relationships/image" Target="../media/image17.jpeg"/><Relationship Id="rId7" Type="http://schemas.openxmlformats.org/officeDocument/2006/relationships/image" Target="../media/image2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10" Type="http://schemas.openxmlformats.org/officeDocument/2006/relationships/image" Target="../media/image24.jpeg"/><Relationship Id="rId4" Type="http://schemas.openxmlformats.org/officeDocument/2006/relationships/image" Target="../media/image18.jpeg"/><Relationship Id="rId9" Type="http://schemas.openxmlformats.org/officeDocument/2006/relationships/image" Target="../media/image2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1052736"/>
            <a:ext cx="7851648" cy="3384376"/>
          </a:xfrm>
        </p:spPr>
        <p:txBody>
          <a:bodyPr>
            <a:noAutofit/>
          </a:bodyPr>
          <a:lstStyle/>
          <a:p>
            <a:pPr algn="ctr"/>
            <a:r>
              <a:rPr lang="ru-RU" sz="13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Зимушка - зима</a:t>
            </a:r>
            <a:endParaRPr lang="ru-RU" sz="13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91680" y="4797152"/>
            <a:ext cx="6192688" cy="1008112"/>
          </a:xfrm>
        </p:spPr>
        <p:txBody>
          <a:bodyPr>
            <a:normAutofit fontScale="70000" lnSpcReduction="20000"/>
          </a:bodyPr>
          <a:lstStyle/>
          <a:p>
            <a:pPr algn="ctr"/>
            <a:endParaRPr lang="ru-RU" dirty="0" smtClean="0"/>
          </a:p>
          <a:p>
            <a:pPr algn="ctr"/>
            <a:r>
              <a:rPr lang="ru-RU" dirty="0" smtClean="0"/>
              <a:t> </a:t>
            </a:r>
          </a:p>
          <a:p>
            <a:pPr algn="ctr"/>
            <a:r>
              <a:rPr lang="ru-RU" sz="3600" dirty="0" smtClean="0"/>
              <a:t>Составила воспитатель </a:t>
            </a:r>
            <a:r>
              <a:rPr lang="ru-RU" sz="3600" dirty="0" err="1" smtClean="0"/>
              <a:t>Заносова</a:t>
            </a:r>
            <a:r>
              <a:rPr lang="ru-RU" sz="3600" dirty="0" smtClean="0"/>
              <a:t> Н.Г. </a:t>
            </a:r>
            <a:endParaRPr lang="ru-RU" sz="36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0"/>
            <a:ext cx="7632848" cy="119675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5300" b="1" dirty="0" smtClean="0"/>
              <a:t>Звери зимой</a:t>
            </a:r>
            <a:r>
              <a:rPr lang="ru-RU" b="1" dirty="0" smtClean="0"/>
              <a:t>.</a:t>
            </a:r>
            <a:br>
              <a:rPr lang="ru-RU" b="1" dirty="0" smtClean="0"/>
            </a:br>
            <a:r>
              <a:rPr lang="ru-RU" sz="2800" b="1" dirty="0" smtClean="0"/>
              <a:t>Заяц поменял шубку, медведь спит в берлоге.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127848"/>
          </a:xfrm>
        </p:spPr>
        <p:txBody>
          <a:bodyPr/>
          <a:lstStyle/>
          <a:p>
            <a:pPr>
              <a:buNone/>
            </a:pPr>
            <a:endParaRPr lang="ru-RU" dirty="0"/>
          </a:p>
        </p:txBody>
      </p:sp>
      <p:pic>
        <p:nvPicPr>
          <p:cNvPr id="9218" name="Picture 2" descr="C:\Users\Super\Desktop\звери в лесу зимой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995936" y="2348880"/>
            <a:ext cx="4896544" cy="4320480"/>
          </a:xfrm>
          <a:prstGeom prst="rect">
            <a:avLst/>
          </a:prstGeom>
          <a:noFill/>
        </p:spPr>
      </p:pic>
      <p:pic>
        <p:nvPicPr>
          <p:cNvPr id="9219" name="Picture 3" descr="C:\Users\Super\Desktop\заяц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79512" y="1196752"/>
            <a:ext cx="3744416" cy="302433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404664"/>
            <a:ext cx="7920880" cy="864096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Зимующие птицы в лесу.</a:t>
            </a:r>
            <a:br>
              <a:rPr lang="ru-RU" b="1" dirty="0" smtClean="0"/>
            </a:br>
            <a:r>
              <a:rPr lang="ru-RU" sz="2800" b="1" dirty="0" smtClean="0"/>
              <a:t>Лесные птицы: снегирь, синица, дятел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4911824"/>
          </a:xfrm>
        </p:spPr>
        <p:txBody>
          <a:bodyPr/>
          <a:lstStyle/>
          <a:p>
            <a:r>
              <a:rPr lang="ru-RU" dirty="0" smtClean="0"/>
              <a:t>Лесные птицы: л</a:t>
            </a:r>
            <a:endParaRPr lang="ru-RU" dirty="0"/>
          </a:p>
        </p:txBody>
      </p:sp>
      <p:pic>
        <p:nvPicPr>
          <p:cNvPr id="10242" name="Picture 2" descr="C:\Users\Super\Desktop\синица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23528" y="1484784"/>
            <a:ext cx="3312368" cy="2880320"/>
          </a:xfrm>
          <a:prstGeom prst="rect">
            <a:avLst/>
          </a:prstGeom>
          <a:noFill/>
        </p:spPr>
      </p:pic>
      <p:pic>
        <p:nvPicPr>
          <p:cNvPr id="10243" name="Picture 3" descr="C:\Users\Super\Desktop\снегирь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347864" y="3545632"/>
            <a:ext cx="3240360" cy="3123728"/>
          </a:xfrm>
          <a:prstGeom prst="rect">
            <a:avLst/>
          </a:prstGeom>
          <a:noFill/>
        </p:spPr>
      </p:pic>
      <p:pic>
        <p:nvPicPr>
          <p:cNvPr id="10244" name="Picture 4" descr="C:\Users\Super\Desktop\дятел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444208" y="1556792"/>
            <a:ext cx="2376264" cy="27823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1008112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Зимующие птицы в городе.</a:t>
            </a:r>
            <a:br>
              <a:rPr lang="ru-RU" b="1" dirty="0" smtClean="0"/>
            </a:br>
            <a:r>
              <a:rPr lang="ru-RU" sz="2800" b="1" dirty="0" smtClean="0"/>
              <a:t>Городские птицы: воробей, ворона, голубь.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Городские птицы: </a:t>
            </a:r>
            <a:r>
              <a:rPr lang="ru-RU" dirty="0" err="1" smtClean="0"/>
              <a:t>вб</a:t>
            </a:r>
            <a:endParaRPr lang="ru-RU" dirty="0"/>
          </a:p>
        </p:txBody>
      </p:sp>
      <p:pic>
        <p:nvPicPr>
          <p:cNvPr id="12290" name="Picture 2" descr="C:\Users\Super\Desktop\воробей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23528" y="1700808"/>
            <a:ext cx="3600400" cy="2520280"/>
          </a:xfrm>
          <a:prstGeom prst="rect">
            <a:avLst/>
          </a:prstGeom>
          <a:noFill/>
        </p:spPr>
      </p:pic>
      <p:pic>
        <p:nvPicPr>
          <p:cNvPr id="12291" name="Picture 3" descr="C:\Users\Super\Desktop\голубь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771800" y="3573016"/>
            <a:ext cx="4104456" cy="3284984"/>
          </a:xfrm>
          <a:prstGeom prst="rect">
            <a:avLst/>
          </a:prstGeom>
          <a:noFill/>
        </p:spPr>
      </p:pic>
      <p:pic>
        <p:nvPicPr>
          <p:cNvPr id="12292" name="Picture 4" descr="C:\Users\Super\Desktop\ворона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364088" y="1484784"/>
            <a:ext cx="3456384" cy="260909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1008112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Кормушки для птиц.</a:t>
            </a:r>
            <a:br>
              <a:rPr lang="ru-RU" b="1" dirty="0" smtClean="0"/>
            </a:br>
            <a:r>
              <a:rPr lang="ru-RU" sz="2800" b="1" dirty="0" smtClean="0"/>
              <a:t>Люди делают кормушки для птиц.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Люди делают кормушки для птиц</a:t>
            </a:r>
            <a:endParaRPr lang="ru-RU" dirty="0"/>
          </a:p>
        </p:txBody>
      </p:sp>
      <p:pic>
        <p:nvPicPr>
          <p:cNvPr id="11266" name="Picture 2" descr="C:\Users\Super\Desktop\кормушка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39552" y="1556792"/>
            <a:ext cx="7488832" cy="482453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0"/>
            <a:ext cx="8784976" cy="1196752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Зимний праздник – Новый год</a:t>
            </a:r>
            <a:br>
              <a:rPr lang="ru-RU" b="1" dirty="0" smtClean="0"/>
            </a:br>
            <a:r>
              <a:rPr lang="ru-RU" sz="2800" b="1" dirty="0" smtClean="0"/>
              <a:t>Дети украшают елку. Приходит Дед Мороз и дарит им  подарки</a:t>
            </a:r>
            <a:r>
              <a:rPr lang="ru-RU" sz="2800" dirty="0" smtClean="0"/>
              <a:t>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124744"/>
            <a:ext cx="8229600" cy="5199856"/>
          </a:xfrm>
        </p:spPr>
        <p:txBody>
          <a:bodyPr/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                                            дети и дед Мороз</a:t>
            </a:r>
            <a:endParaRPr lang="ru-RU" dirty="0"/>
          </a:p>
        </p:txBody>
      </p:sp>
      <p:pic>
        <p:nvPicPr>
          <p:cNvPr id="6148" name="Picture 4" descr="C:\Users\Наталья\Desktop\новый год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835696" y="1268761"/>
            <a:ext cx="5544616" cy="540059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492664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Наступила зима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3600" dirty="0" smtClean="0"/>
              <a:t>зимние месяцы: декабрь, январь, февраль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Зимние месяцы: декабрь, январь, февраль</a:t>
            </a:r>
            <a:endParaRPr lang="ru-RU" dirty="0"/>
          </a:p>
        </p:txBody>
      </p:sp>
      <p:pic>
        <p:nvPicPr>
          <p:cNvPr id="2050" name="Picture 2" descr="C:\Users\Наталья\Desktop\зима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51520" y="1268760"/>
            <a:ext cx="8712968" cy="5400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100811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 </a:t>
            </a:r>
            <a:r>
              <a:rPr lang="ru-RU" sz="6000" b="1" dirty="0" smtClean="0"/>
              <a:t>Снег.</a:t>
            </a:r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b="1" dirty="0" smtClean="0"/>
              <a:t>Выпал снег. В воздухе закружились снежинки.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/>
          </a:p>
        </p:txBody>
      </p:sp>
      <p:pic>
        <p:nvPicPr>
          <p:cNvPr id="5122" name="Picture 2" descr="C:\Users\Super\Desktop\снежинки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652120" y="1916832"/>
            <a:ext cx="3240360" cy="4392488"/>
          </a:xfrm>
          <a:prstGeom prst="rect">
            <a:avLst/>
          </a:prstGeom>
          <a:noFill/>
        </p:spPr>
      </p:pic>
      <p:pic>
        <p:nvPicPr>
          <p:cNvPr id="5123" name="Picture 3" descr="C:\Users\Super\Desktop\снег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51520" y="1844824"/>
            <a:ext cx="5112568" cy="468052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188640"/>
            <a:ext cx="6912768" cy="136815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6000" b="1" dirty="0" smtClean="0"/>
              <a:t>Мороз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sz="2800" b="1" dirty="0" smtClean="0"/>
              <a:t>На улице холодно. Морозно. Появились  узоры на деревьях и окнах домов.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На улице холодно. Морозно.</a:t>
            </a:r>
            <a:endParaRPr lang="ru-RU" dirty="0"/>
          </a:p>
        </p:txBody>
      </p:sp>
      <p:pic>
        <p:nvPicPr>
          <p:cNvPr id="3074" name="Picture 2" descr="C:\Users\Super\Desktop\морозный узор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860032" y="2996952"/>
            <a:ext cx="4104456" cy="3240360"/>
          </a:xfrm>
          <a:prstGeom prst="rect">
            <a:avLst/>
          </a:prstGeom>
          <a:noFill/>
        </p:spPr>
      </p:pic>
      <p:pic>
        <p:nvPicPr>
          <p:cNvPr id="3075" name="Picture 3" descr="C:\Users\Super\Desktop\мороз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51520" y="1916832"/>
            <a:ext cx="4536504" cy="280831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476672"/>
            <a:ext cx="6336704" cy="79208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5300" b="1" dirty="0" smtClean="0"/>
              <a:t>Ме</a:t>
            </a:r>
            <a:r>
              <a:rPr lang="ru-RU" sz="6000" b="1" dirty="0" smtClean="0"/>
              <a:t>тель</a:t>
            </a:r>
            <a:r>
              <a:rPr lang="ru-RU" b="1" dirty="0" smtClean="0"/>
              <a:t>.</a:t>
            </a:r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b="1" dirty="0" smtClean="0"/>
              <a:t>На улице ветер. Метет метель.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4911824"/>
          </a:xfrm>
        </p:spPr>
        <p:txBody>
          <a:bodyPr/>
          <a:lstStyle/>
          <a:p>
            <a:r>
              <a:rPr lang="ru-RU" dirty="0" smtClean="0"/>
              <a:t>На улице ветер. Метель.</a:t>
            </a:r>
            <a:endParaRPr lang="ru-RU" dirty="0"/>
          </a:p>
        </p:txBody>
      </p:sp>
      <p:pic>
        <p:nvPicPr>
          <p:cNvPr id="6146" name="Picture 2" descr="C:\Users\Super\Desktop\метель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11560" y="1484784"/>
            <a:ext cx="8208912" cy="504056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22413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5300" b="1" dirty="0" smtClean="0"/>
              <a:t>Зимняя одежда</a:t>
            </a:r>
            <a:r>
              <a:rPr lang="ru-RU" b="1" dirty="0" smtClean="0"/>
              <a:t>.</a:t>
            </a:r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b="1" dirty="0" smtClean="0"/>
              <a:t>Люди надели теплую зимнюю одежду: куртки, шапки, шарфы, сапоги, варежки.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Люди надели теплую зимнюю одежду: куртки, шапки, шарфы, варежки, сапоги.</a:t>
            </a:r>
            <a:endParaRPr lang="ru-RU" dirty="0"/>
          </a:p>
        </p:txBody>
      </p:sp>
      <p:pic>
        <p:nvPicPr>
          <p:cNvPr id="7170" name="Picture 2" descr="C:\Users\Super\Desktop\шапка шарф варежки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516216" y="4365104"/>
            <a:ext cx="2292810" cy="1528540"/>
          </a:xfrm>
          <a:prstGeom prst="rect">
            <a:avLst/>
          </a:prstGeom>
          <a:noFill/>
        </p:spPr>
      </p:pic>
      <p:pic>
        <p:nvPicPr>
          <p:cNvPr id="7171" name="Picture 3" descr="C:\Users\Super\Desktop\куртка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932040" y="1988840"/>
            <a:ext cx="2459186" cy="2459186"/>
          </a:xfrm>
          <a:prstGeom prst="rect">
            <a:avLst/>
          </a:prstGeom>
          <a:noFill/>
        </p:spPr>
      </p:pic>
      <p:pic>
        <p:nvPicPr>
          <p:cNvPr id="7172" name="Picture 4" descr="C:\Users\Super\Desktop\сапоги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7596336" y="2924944"/>
            <a:ext cx="1243083" cy="1260674"/>
          </a:xfrm>
          <a:prstGeom prst="rect">
            <a:avLst/>
          </a:prstGeom>
          <a:noFill/>
        </p:spPr>
      </p:pic>
      <p:pic>
        <p:nvPicPr>
          <p:cNvPr id="7" name="Picture 4" descr="C:\Users\Super\Desktop\сапоги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7380312" y="1628800"/>
            <a:ext cx="1243083" cy="1260674"/>
          </a:xfrm>
          <a:prstGeom prst="rect">
            <a:avLst/>
          </a:prstGeom>
          <a:noFill/>
        </p:spPr>
      </p:pic>
      <p:pic>
        <p:nvPicPr>
          <p:cNvPr id="3074" name="Picture 2" descr="C:\Users\Наталья\Desktop\дети в зимней лдежле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179512" y="1484784"/>
            <a:ext cx="4752528" cy="511256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260648"/>
            <a:ext cx="7920880" cy="108012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5300" b="1" dirty="0" smtClean="0"/>
              <a:t>Зимние забавы. Катания</a:t>
            </a:r>
            <a:r>
              <a:rPr lang="ru-RU" b="1" dirty="0" smtClean="0"/>
              <a:t>.</a:t>
            </a:r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b="1" dirty="0" smtClean="0"/>
              <a:t>Дети катаются на санках, ватрушках, лыжах и коньках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Дети катаются на </a:t>
            </a:r>
            <a:r>
              <a:rPr lang="ru-RU" dirty="0" err="1" smtClean="0"/>
              <a:t>соа</a:t>
            </a:r>
            <a:endParaRPr lang="ru-RU" dirty="0"/>
          </a:p>
        </p:txBody>
      </p:sp>
      <p:pic>
        <p:nvPicPr>
          <p:cNvPr id="4098" name="Picture 2" descr="C:\Users\Наталья\Desktop\на коньках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23528" y="1412776"/>
            <a:ext cx="3672408" cy="3600400"/>
          </a:xfrm>
          <a:prstGeom prst="rect">
            <a:avLst/>
          </a:prstGeom>
          <a:noFill/>
        </p:spPr>
      </p:pic>
      <p:pic>
        <p:nvPicPr>
          <p:cNvPr id="4099" name="Picture 3" descr="C:\Users\Наталья\Desktop\на лыжах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491880" y="3717032"/>
            <a:ext cx="4464496" cy="2952328"/>
          </a:xfrm>
          <a:prstGeom prst="rect">
            <a:avLst/>
          </a:prstGeom>
          <a:noFill/>
        </p:spPr>
      </p:pic>
      <p:pic>
        <p:nvPicPr>
          <p:cNvPr id="4100" name="Picture 4" descr="C:\Users\Наталья\Desktop\На-ватрушках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004048" y="1628800"/>
            <a:ext cx="3888432" cy="252028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332656"/>
            <a:ext cx="7128792" cy="864096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Зимние забавы. Игры.</a:t>
            </a:r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b="1" dirty="0" smtClean="0"/>
              <a:t>Дети играют в снежки и лепят снеговиков.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Дети играют в снежки </a:t>
            </a:r>
            <a:endParaRPr lang="ru-RU" dirty="0"/>
          </a:p>
        </p:txBody>
      </p:sp>
      <p:pic>
        <p:nvPicPr>
          <p:cNvPr id="5122" name="Picture 2" descr="C:\Users\Наталья\Desktop\снеговик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572000" y="2681536"/>
            <a:ext cx="4176464" cy="3987824"/>
          </a:xfrm>
          <a:prstGeom prst="rect">
            <a:avLst/>
          </a:prstGeom>
          <a:noFill/>
        </p:spPr>
      </p:pic>
      <p:pic>
        <p:nvPicPr>
          <p:cNvPr id="5123" name="Picture 3" descr="C:\Users\Наталья\Desktop\в снежки.jpe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79512" y="1484784"/>
            <a:ext cx="4176464" cy="367240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0"/>
            <a:ext cx="8568952" cy="16288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6000" b="1" dirty="0" smtClean="0"/>
              <a:t>Зимние виды спорта</a:t>
            </a:r>
            <a:r>
              <a:rPr lang="ru-RU" b="1" dirty="0" smtClean="0"/>
              <a:t>.</a:t>
            </a:r>
            <a:br>
              <a:rPr lang="ru-RU" b="1" dirty="0" smtClean="0"/>
            </a:br>
            <a:r>
              <a:rPr lang="ru-RU" sz="3100" b="1" dirty="0" smtClean="0"/>
              <a:t>Сноуборд, лыжи, хоккей, прыжки с трамплина, коньки, фигурное катание, слалом, бобслей.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916832"/>
            <a:ext cx="8229600" cy="4407768"/>
          </a:xfrm>
        </p:spPr>
        <p:txBody>
          <a:bodyPr/>
          <a:lstStyle/>
          <a:p>
            <a:r>
              <a:rPr lang="ru-RU" dirty="0" smtClean="0"/>
              <a:t>Сноуборд, лыжи, хоккей, прыжки с трамплина, коньки, фигурное катание, слалом, бобслей</a:t>
            </a:r>
            <a:endParaRPr lang="ru-RU" dirty="0"/>
          </a:p>
        </p:txBody>
      </p:sp>
      <p:pic>
        <p:nvPicPr>
          <p:cNvPr id="1028" name="Picture 4" descr="C:\Users\Наталья\Desktop\сноуборд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1916832"/>
            <a:ext cx="3131319" cy="1656184"/>
          </a:xfrm>
          <a:prstGeom prst="rect">
            <a:avLst/>
          </a:prstGeom>
          <a:noFill/>
        </p:spPr>
      </p:pic>
      <p:pic>
        <p:nvPicPr>
          <p:cNvPr id="1029" name="Picture 5" descr="C:\Users\Наталья\Desktop\лыжи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699793" y="1844824"/>
            <a:ext cx="2952327" cy="2088232"/>
          </a:xfrm>
          <a:prstGeom prst="rect">
            <a:avLst/>
          </a:prstGeom>
          <a:noFill/>
        </p:spPr>
      </p:pic>
      <p:pic>
        <p:nvPicPr>
          <p:cNvPr id="1030" name="Picture 6" descr="C:\Users\Наталья\Desktop\хоккей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580112" y="1988840"/>
            <a:ext cx="3384376" cy="1800200"/>
          </a:xfrm>
          <a:prstGeom prst="rect">
            <a:avLst/>
          </a:prstGeom>
          <a:noFill/>
        </p:spPr>
      </p:pic>
      <p:pic>
        <p:nvPicPr>
          <p:cNvPr id="1031" name="Picture 7" descr="C:\Users\Наталья\Desktop\трамплин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0" y="3573016"/>
            <a:ext cx="2771800" cy="2016224"/>
          </a:xfrm>
          <a:prstGeom prst="rect">
            <a:avLst/>
          </a:prstGeom>
          <a:noFill/>
        </p:spPr>
      </p:pic>
      <p:pic>
        <p:nvPicPr>
          <p:cNvPr id="1032" name="Picture 8" descr="C:\Users\Наталья\Desktop\коньки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6705600" y="3429000"/>
            <a:ext cx="2258888" cy="1756792"/>
          </a:xfrm>
          <a:prstGeom prst="rect">
            <a:avLst/>
          </a:prstGeom>
          <a:noFill/>
        </p:spPr>
      </p:pic>
      <p:pic>
        <p:nvPicPr>
          <p:cNvPr id="1033" name="Picture 9" descr="C:\Users\Наталья\Desktop\фигурное.jpg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1979712" y="4725144"/>
            <a:ext cx="2376264" cy="1944217"/>
          </a:xfrm>
          <a:prstGeom prst="rect">
            <a:avLst/>
          </a:prstGeom>
          <a:noFill/>
        </p:spPr>
      </p:pic>
      <p:pic>
        <p:nvPicPr>
          <p:cNvPr id="1034" name="Picture 10" descr="C:\Users\Наталья\Desktop\слалом.jpg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3635896" y="3717032"/>
            <a:ext cx="2880320" cy="1656184"/>
          </a:xfrm>
          <a:prstGeom prst="rect">
            <a:avLst/>
          </a:prstGeom>
          <a:noFill/>
        </p:spPr>
      </p:pic>
      <p:pic>
        <p:nvPicPr>
          <p:cNvPr id="1035" name="Picture 11" descr="C:\Users\Наталья\Desktop\бобслей.jpg"/>
          <p:cNvPicPr>
            <a:picLocks noChangeAspect="1" noChangeArrowheads="1"/>
          </p:cNvPicPr>
          <p:nvPr/>
        </p:nvPicPr>
        <p:blipFill>
          <a:blip r:embed="rId10" cstate="email"/>
          <a:srcRect/>
          <a:stretch>
            <a:fillRect/>
          </a:stretch>
        </p:blipFill>
        <p:spPr bwMode="auto">
          <a:xfrm>
            <a:off x="4860032" y="5229200"/>
            <a:ext cx="3888433" cy="144016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387</TotalTime>
  <Words>137</Words>
  <Application>Microsoft Office PowerPoint</Application>
  <PresentationFormat>Экран (4:3)</PresentationFormat>
  <Paragraphs>34</Paragraphs>
  <Slides>14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Поток</vt:lpstr>
      <vt:lpstr>Зимушка - зима</vt:lpstr>
      <vt:lpstr>Наступила зима зимние месяцы: декабрь, январь, февраль</vt:lpstr>
      <vt:lpstr> Снег. Выпал снег. В воздухе закружились снежинки.</vt:lpstr>
      <vt:lpstr>Мороз На улице холодно. Морозно. Появились  узоры на деревьях и окнах домов.</vt:lpstr>
      <vt:lpstr>Метель. На улице ветер. Метет метель.</vt:lpstr>
      <vt:lpstr>Зимняя одежда. Люди надели теплую зимнюю одежду: куртки, шапки, шарфы, сапоги, варежки.</vt:lpstr>
      <vt:lpstr>Зимние забавы. Катания. Дети катаются на санках, ватрушках, лыжах и коньках</vt:lpstr>
      <vt:lpstr>Зимние забавы. Игры. Дети играют в снежки и лепят снеговиков.</vt:lpstr>
      <vt:lpstr>Зимние виды спорта. Сноуборд, лыжи, хоккей, прыжки с трамплина, коньки, фигурное катание, слалом, бобслей.</vt:lpstr>
      <vt:lpstr>Звери зимой. Заяц поменял шубку, медведь спит в берлоге.</vt:lpstr>
      <vt:lpstr>Зимующие птицы в лесу. Лесные птицы: снегирь, синица, дятел</vt:lpstr>
      <vt:lpstr>Зимующие птицы в городе. Городские птицы: воробей, ворона, голубь.</vt:lpstr>
      <vt:lpstr>Кормушки для птиц. Люди делают кормушки для птиц.</vt:lpstr>
      <vt:lpstr>Зимний праздник – Новый год Дети украшают елку. Приходит Дед Мороз и дарит им  подарки.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Зима</dc:title>
  <dc:creator>Басенко Сергей</dc:creator>
  <cp:lastModifiedBy>Наталья</cp:lastModifiedBy>
  <cp:revision>39</cp:revision>
  <dcterms:created xsi:type="dcterms:W3CDTF">2016-02-21T06:38:20Z</dcterms:created>
  <dcterms:modified xsi:type="dcterms:W3CDTF">2017-12-20T14:11:48Z</dcterms:modified>
</cp:coreProperties>
</file>