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7" r:id="rId16"/>
    <p:sldId id="272" r:id="rId17"/>
    <p:sldId id="279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Министерство Образования РМ</a:t>
            </a:r>
            <a:endParaRPr lang="ru-RU" sz="1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71934" y="1214422"/>
            <a:ext cx="4614866" cy="4911741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altLang="ru-RU" sz="1200" b="1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Портфолио</a:t>
            </a:r>
            <a:r>
              <a:rPr lang="ru-RU" altLang="ru-RU" sz="1200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altLang="ru-RU" sz="1200" b="1" i="1" dirty="0" err="1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Зубенковой</a:t>
            </a:r>
            <a:r>
              <a:rPr lang="ru-RU" altLang="ru-RU" sz="1200" b="1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Елены Васильевны</a:t>
            </a:r>
            <a:br>
              <a:rPr lang="ru-RU" altLang="ru-RU" sz="1200" b="1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altLang="ru-RU" sz="1200" b="1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       МБДОУ «Большеберезниковский </a:t>
            </a:r>
            <a:br>
              <a:rPr lang="ru-RU" altLang="ru-RU" sz="1200" b="1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altLang="ru-RU" sz="1200" b="1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          детский сад «Колосок»</a:t>
            </a:r>
            <a:r>
              <a:rPr lang="ru-RU" altLang="ru-RU" sz="1200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altLang="ru-RU" sz="1200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1200" dirty="0" smtClean="0"/>
          </a:p>
          <a:p>
            <a:r>
              <a:rPr lang="ru-RU" sz="1200" b="1" dirty="0" smtClean="0"/>
              <a:t>Дата рождения: 12.09.1964</a:t>
            </a:r>
            <a:endParaRPr lang="ru-RU" sz="1200" dirty="0" smtClean="0"/>
          </a:p>
          <a:p>
            <a:r>
              <a:rPr lang="ru-RU" sz="1200" b="1" dirty="0" smtClean="0"/>
              <a:t>Профессиональное образование: « Дошкольное воспитание»Рязанское педагогическое </a:t>
            </a:r>
            <a:r>
              <a:rPr lang="ru-RU" sz="1200" b="1" dirty="0" err="1" smtClean="0"/>
              <a:t>училище,ДТ</a:t>
            </a:r>
            <a:r>
              <a:rPr lang="ru-RU" sz="1200" b="1" dirty="0" smtClean="0"/>
              <a:t>-</a:t>
            </a:r>
            <a:r>
              <a:rPr lang="en-US" sz="1200" b="1" dirty="0" smtClean="0"/>
              <a:t>I</a:t>
            </a:r>
            <a:r>
              <a:rPr lang="ru-RU" sz="1200" b="1" dirty="0" smtClean="0"/>
              <a:t> №592215 ,дата выдачи 25.12.1982г.</a:t>
            </a:r>
            <a:endParaRPr lang="ru-RU" sz="1200" dirty="0" smtClean="0"/>
          </a:p>
          <a:p>
            <a:r>
              <a:rPr lang="ru-RU" sz="1200" b="1" dirty="0" smtClean="0"/>
              <a:t>Стаж педагогической работы (по специальности): 35 лет</a:t>
            </a:r>
            <a:endParaRPr lang="ru-RU" sz="1200" dirty="0" smtClean="0"/>
          </a:p>
          <a:p>
            <a:r>
              <a:rPr lang="ru-RU" sz="1200" b="1" dirty="0" smtClean="0"/>
              <a:t>Общий трудовой стаж: 35 лет</a:t>
            </a:r>
            <a:endParaRPr lang="ru-RU" sz="1200" dirty="0" smtClean="0"/>
          </a:p>
          <a:p>
            <a:r>
              <a:rPr lang="ru-RU" sz="1200" b="1" dirty="0" smtClean="0"/>
              <a:t>Наличие квалификационной категории: первая</a:t>
            </a:r>
            <a:endParaRPr lang="ru-RU" sz="1200" dirty="0" smtClean="0"/>
          </a:p>
          <a:p>
            <a:r>
              <a:rPr lang="ru-RU" sz="1200" b="1" dirty="0" smtClean="0"/>
              <a:t>Дата последней аттестации: 06.03.2013г.</a:t>
            </a:r>
            <a:endParaRPr lang="ru-RU" sz="1200" dirty="0" smtClean="0"/>
          </a:p>
          <a:p>
            <a:r>
              <a:rPr lang="ru-RU" sz="1200" b="1" dirty="0" smtClean="0"/>
              <a:t>Звание: «Почетный работник сферы образования Российской Федерации»</a:t>
            </a:r>
            <a:endParaRPr lang="ru-RU" sz="1200" dirty="0" smtClean="0"/>
          </a:p>
          <a:p>
            <a:endParaRPr lang="ru-RU" sz="1200" dirty="0"/>
          </a:p>
        </p:txBody>
      </p:sp>
      <p:pic>
        <p:nvPicPr>
          <p:cNvPr id="8" name="Picture 1" descr="C:\Users\Ирина\Desktop\3_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736"/>
            <a:ext cx="1643074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/>
              <a:t>7. Проведение </a:t>
            </a:r>
            <a:r>
              <a:rPr lang="ru-RU" sz="2000" dirty="0"/>
              <a:t>открытых занятий, мастер-классов, мероприятий.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Содержимое 5" descr="занятие 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1362" y="1610432"/>
            <a:ext cx="3250276" cy="450549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1800" dirty="0" smtClean="0"/>
              <a:t>8.Общественная </a:t>
            </a:r>
            <a:r>
              <a:rPr lang="ru-RU" sz="1800" dirty="0"/>
              <a:t>активность педагога: участие в экспертных комиссиях, в жюри конкурсов, депутатская деятельность.</a:t>
            </a:r>
          </a:p>
        </p:txBody>
      </p:sp>
      <p:pic>
        <p:nvPicPr>
          <p:cNvPr id="9" name="Содержимое 5" descr="04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1362" y="1610432"/>
            <a:ext cx="3250276" cy="4505498"/>
          </a:xfrm>
        </p:spPr>
      </p:pic>
      <p:pic>
        <p:nvPicPr>
          <p:cNvPr id="10" name="Содержимое 6" descr="рост 00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42362" y="1610432"/>
            <a:ext cx="3250276" cy="450549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4" descr="росток 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1362" y="1610432"/>
            <a:ext cx="3250276" cy="4505498"/>
          </a:xfrm>
        </p:spPr>
      </p:pic>
      <p:pic>
        <p:nvPicPr>
          <p:cNvPr id="10" name="Содержимое 5" descr="ьб 00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42362" y="1610432"/>
            <a:ext cx="3250276" cy="450549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79704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ru-RU" sz="1200" dirty="0"/>
              <a:t> 9. Позитивные результаты работы с воспитанниками.           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 - наличие системы воспитательной работы;</a:t>
            </a:r>
            <a:br>
              <a:rPr lang="ru-RU" sz="1200" dirty="0" smtClean="0"/>
            </a:br>
            <a:r>
              <a:rPr lang="ru-RU" sz="1200" dirty="0" smtClean="0"/>
              <a:t>- наличие качественной, эстетически оформленной текущей документации;</a:t>
            </a:r>
            <a:br>
              <a:rPr lang="ru-RU" sz="1200" dirty="0" smtClean="0"/>
            </a:br>
            <a:r>
              <a:rPr lang="ru-RU" sz="1200" dirty="0" smtClean="0"/>
              <a:t>- организация индивидуального подхода;</a:t>
            </a:r>
            <a:br>
              <a:rPr lang="ru-RU" sz="1200" dirty="0" smtClean="0"/>
            </a:br>
            <a:r>
              <a:rPr lang="ru-RU" sz="1200" dirty="0" smtClean="0"/>
              <a:t>- снижение простудной заболеваемости воспитанников;</a:t>
            </a:r>
            <a:br>
              <a:rPr lang="ru-RU" sz="1200" dirty="0" smtClean="0"/>
            </a:br>
            <a:r>
              <a:rPr lang="ru-RU" sz="1200" dirty="0" smtClean="0"/>
              <a:t>- отлаженная система взаимодействия с родителями;</a:t>
            </a:r>
            <a:br>
              <a:rPr lang="ru-RU" sz="1200" dirty="0" smtClean="0"/>
            </a:br>
            <a:r>
              <a:rPr lang="ru-RU" sz="1200" dirty="0" smtClean="0"/>
              <a:t>- отсутствий жалоб обращений родителей на неправомерные действия;</a:t>
            </a:r>
            <a:br>
              <a:rPr lang="ru-RU" sz="1200" dirty="0" smtClean="0"/>
            </a:br>
            <a:r>
              <a:rPr lang="ru-RU" sz="1200" dirty="0" smtClean="0"/>
              <a:t>- реализация </a:t>
            </a:r>
            <a:r>
              <a:rPr lang="ru-RU" sz="1200" dirty="0" err="1" smtClean="0"/>
              <a:t>здоровосберегающих</a:t>
            </a:r>
            <a:r>
              <a:rPr lang="ru-RU" sz="1200" dirty="0" smtClean="0"/>
              <a:t> технологий в воспитательном процессе;</a:t>
            </a:r>
            <a:br>
              <a:rPr lang="ru-RU" sz="1200" dirty="0" smtClean="0"/>
            </a:br>
            <a:r>
              <a:rPr lang="ru-RU" sz="1200" dirty="0" smtClean="0"/>
              <a:t>- духовно – нравственное воспитание и народные традиции</a:t>
            </a:r>
            <a:r>
              <a:rPr lang="ru-RU" sz="1200" b="1" dirty="0" smtClean="0">
                <a:latin typeface="Corbel" pitchFamily="34" charset="0"/>
              </a:rPr>
              <a:t>.</a:t>
            </a:r>
            <a:r>
              <a:rPr lang="ru-RU" sz="1800" b="1" dirty="0" smtClean="0">
                <a:latin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</a:rPr>
            </a:br>
            <a:r>
              <a:rPr lang="ru-RU" sz="1800" dirty="0" smtClean="0"/>
              <a:t>          </a:t>
            </a:r>
            <a:endParaRPr lang="ru-RU" sz="1800" dirty="0"/>
          </a:p>
        </p:txBody>
      </p:sp>
      <p:pic>
        <p:nvPicPr>
          <p:cNvPr id="9" name="Содержимое 6" descr="позит 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1362" y="1785926"/>
            <a:ext cx="3250276" cy="4330004"/>
          </a:xfrm>
        </p:spPr>
      </p:pic>
      <p:pic>
        <p:nvPicPr>
          <p:cNvPr id="10" name="Содержимое 7" descr="позитв 2 00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42362" y="1610432"/>
            <a:ext cx="3250276" cy="450549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r>
              <a:rPr lang="ru-RU" sz="1800" dirty="0" smtClean="0"/>
              <a:t>10.Участие </a:t>
            </a:r>
            <a:r>
              <a:rPr lang="ru-RU" sz="1800" dirty="0"/>
              <a:t>педагога в профессиональных конкурсах.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14200.jpe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82534" y="1610432"/>
            <a:ext cx="3187931" cy="450549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тр23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57300" y="2061813"/>
            <a:ext cx="2438400" cy="3602736"/>
          </a:xfrm>
          <a:prstGeom prst="rect">
            <a:avLst/>
          </a:prstGeom>
        </p:spPr>
      </p:pic>
      <p:pic>
        <p:nvPicPr>
          <p:cNvPr id="6" name="Содержимое 4" descr="кросс наций 00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42362" y="1610432"/>
            <a:ext cx="3250276" cy="450549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11. Награды </a:t>
            </a:r>
            <a:r>
              <a:rPr lang="ru-RU" sz="2000" dirty="0"/>
              <a:t>и поощрения в </a:t>
            </a:r>
            <a:r>
              <a:rPr lang="ru-RU" sz="2000" dirty="0" err="1"/>
              <a:t>межаттестационный</a:t>
            </a:r>
            <a:r>
              <a:rPr lang="ru-RU" sz="2000" dirty="0"/>
              <a:t> период органами государственной власти, МО РМ, муниципальными органами управления образованием, общественными организациями, педагогическими сообществами, родительской общественностью.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Содержимое 8" descr="грамот 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1362" y="1610432"/>
            <a:ext cx="3250276" cy="4505498"/>
          </a:xfrm>
        </p:spPr>
      </p:pic>
      <p:pic>
        <p:nvPicPr>
          <p:cNvPr id="10" name="Содержимое 4" descr="зна 00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43487" y="1610519"/>
            <a:ext cx="3248025" cy="450532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5" descr="рп 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42852"/>
            <a:ext cx="3250276" cy="4505498"/>
          </a:xfrm>
        </p:spPr>
      </p:pic>
      <p:pic>
        <p:nvPicPr>
          <p:cNvPr id="6" name="Содержимое 7" descr="гарм 00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429256" y="0"/>
            <a:ext cx="3250276" cy="450549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300" dirty="0"/>
              <a:t>12. Повышение квалификации, профессиональная переподготовка.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7" descr="лдддд 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1362" y="1610432"/>
            <a:ext cx="3250276" cy="450549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ХАРАКТЕРИСТИКА – ПРЕДСТАВЛЕНИЕ</a:t>
            </a:r>
            <a:endParaRPr lang="ru-RU" sz="1800" dirty="0"/>
          </a:p>
        </p:txBody>
      </p:sp>
      <p:pic>
        <p:nvPicPr>
          <p:cNvPr id="9" name="Содержимое 4" descr="042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1362" y="1610432"/>
            <a:ext cx="3250276" cy="4505498"/>
          </a:xfrm>
        </p:spPr>
      </p:pic>
      <p:pic>
        <p:nvPicPr>
          <p:cNvPr id="10" name="Содержимое 9" descr="043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54831" y="1647839"/>
            <a:ext cx="3225338" cy="44306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1. </a:t>
            </a:r>
            <a:r>
              <a:rPr lang="ru-RU" sz="2000" dirty="0"/>
              <a:t>Применение информационно - коммуникационных технологий.</a:t>
            </a:r>
            <a:r>
              <a:rPr lang="ru-RU" dirty="0"/>
              <a:t/>
            </a:r>
            <a:br>
              <a:rPr lang="ru-RU" dirty="0"/>
            </a:br>
            <a: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/>
            </a:r>
            <a:br>
              <a:rPr lang="ru-RU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</a:br>
            <a:endParaRPr lang="ru-RU" dirty="0"/>
          </a:p>
        </p:txBody>
      </p:sp>
      <p:pic>
        <p:nvPicPr>
          <p:cNvPr id="9" name="Содержимое 5" descr="сайт 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1362" y="1610432"/>
            <a:ext cx="3250276" cy="4505498"/>
          </a:xfrm>
        </p:spPr>
      </p:pic>
      <p:pic>
        <p:nvPicPr>
          <p:cNvPr id="10" name="Содержимое 8" descr="sertifikat_site-710994-202013.pn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67223" y="1610324"/>
            <a:ext cx="3200554" cy="450571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2</a:t>
            </a:r>
            <a:r>
              <a:rPr lang="ru-RU" sz="2200" dirty="0"/>
              <a:t>. Участие в инновационной (экспериментальной) деятельности.</a:t>
            </a:r>
            <a:br>
              <a:rPr lang="ru-RU" sz="22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лдррлдл 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33810" y="1600200"/>
            <a:ext cx="328538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3. Наличие публикаций, включая интернет - публикации.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5" descr="svidetelstvo-3016827-203429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82457" y="1610324"/>
            <a:ext cx="3188085" cy="450571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dirty="0"/>
              <a:t>4. Результаты участия воспитанников в:</a:t>
            </a:r>
            <a:br>
              <a:rPr lang="ru-RU" sz="2000" dirty="0"/>
            </a:br>
            <a:r>
              <a:rPr lang="ru-RU" sz="2000" dirty="0"/>
              <a:t>конкурсах, выставках, турнирах, соревнованиях, акциях, фестивалях.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9" name="Содержимое 4" descr="02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1362" y="1610432"/>
            <a:ext cx="3250276" cy="45054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" name="Содержимое 4" descr="02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42362" y="1610432"/>
            <a:ext cx="3250276" cy="450549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6" descr="04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851362" y="1610432"/>
            <a:ext cx="3250276" cy="4505498"/>
          </a:xfrm>
        </p:spPr>
      </p:pic>
      <p:pic>
        <p:nvPicPr>
          <p:cNvPr id="6" name="Содержимое 7" descr="04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42362" y="1610432"/>
            <a:ext cx="3250276" cy="450549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5</a:t>
            </a:r>
            <a:r>
              <a:rPr lang="ru-RU" sz="2000" dirty="0"/>
              <a:t>. Наличие авторских программ, методических пособий.</a:t>
            </a:r>
            <a:br>
              <a:rPr lang="ru-RU" sz="2000" dirty="0"/>
            </a:br>
            <a:r>
              <a:rPr lang="ru-RU" sz="20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6.Выступления </a:t>
            </a:r>
            <a:r>
              <a:rPr lang="ru-RU" sz="2000" dirty="0"/>
              <a:t>на научно- практических конференциях, педагогических чтениях, семинарах, методических объединениях.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Содержимое 7" descr="мероприятие 0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143240" y="1714488"/>
            <a:ext cx="3250276" cy="450549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76</Words>
  <PresentationFormat>Экран (4:3)</PresentationFormat>
  <Paragraphs>23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Министерство Образования РМ</vt:lpstr>
      <vt:lpstr>ХАРАКТЕРИСТИКА – ПРЕДСТАВЛЕНИЕ</vt:lpstr>
      <vt:lpstr>   1. Применение информационно - коммуникационных технологий.  </vt:lpstr>
      <vt:lpstr>    2. Участие в инновационной (экспериментальной) деятельности.   </vt:lpstr>
      <vt:lpstr>3. Наличие публикаций, включая интернет - публикации.</vt:lpstr>
      <vt:lpstr>4. Результаты участия воспитанников в: конкурсах, выставках, турнирах, соревнованиях, акциях, фестивалях. </vt:lpstr>
      <vt:lpstr>Слайд 7</vt:lpstr>
      <vt:lpstr> 5. Наличие авторских программ, методических пособий.   </vt:lpstr>
      <vt:lpstr>  6.Выступления на научно- практических конференциях, педагогических чтениях, семинарах, методических объединениях.  </vt:lpstr>
      <vt:lpstr>7. Проведение открытых занятий, мастер-классов, мероприятий. </vt:lpstr>
      <vt:lpstr>8.Общественная активность педагога: участие в экспертных комиссиях, в жюри конкурсов, депутатская деятельность.</vt:lpstr>
      <vt:lpstr>Слайд 12</vt:lpstr>
      <vt:lpstr> 9. Позитивные результаты работы с воспитанниками.             - наличие системы воспитательной работы; - наличие качественной, эстетически оформленной текущей документации; - организация индивидуального подхода; - снижение простудной заболеваемости воспитанников; - отлаженная система взаимодействия с родителями; - отсутствий жалоб обращений родителей на неправомерные действия; - реализация здоровосберегающих технологий в воспитательном процессе; - духовно – нравственное воспитание и народные традиции.           </vt:lpstr>
      <vt:lpstr>10.Участие педагога в профессиональных конкурсах. </vt:lpstr>
      <vt:lpstr>Слайд 15</vt:lpstr>
      <vt:lpstr>   11. Награды и поощрения в межаттестационный период органами государственной власти, МО РМ, муниципальными органами управления образованием, общественными организациями, педагогическими сообществами, родительской общественностью. </vt:lpstr>
      <vt:lpstr>Слайд 17</vt:lpstr>
      <vt:lpstr>12. Повышение квалификации, профессиональная переподготовка.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РМ</dc:title>
  <dc:creator>user</dc:creator>
  <cp:lastModifiedBy>user</cp:lastModifiedBy>
  <cp:revision>10</cp:revision>
  <dcterms:created xsi:type="dcterms:W3CDTF">2017-12-20T05:45:05Z</dcterms:created>
  <dcterms:modified xsi:type="dcterms:W3CDTF">2017-12-20T12:42:04Z</dcterms:modified>
</cp:coreProperties>
</file>