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7" r:id="rId3"/>
    <p:sldId id="268" r:id="rId4"/>
    <p:sldId id="262" r:id="rId5"/>
    <p:sldId id="257" r:id="rId6"/>
    <p:sldId id="256" r:id="rId7"/>
    <p:sldId id="258" r:id="rId8"/>
    <p:sldId id="270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7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1ADD7-CF1B-4788-AC7D-7A6BC81C710A}" type="datetimeFigureOut">
              <a:rPr lang="ru-RU" smtClean="0"/>
              <a:pPr/>
              <a:t>21.12.17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436F-047E-4A72-B621-6340D775B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1ADD7-CF1B-4788-AC7D-7A6BC81C710A}" type="datetimeFigureOut">
              <a:rPr lang="ru-RU" smtClean="0"/>
              <a:pPr/>
              <a:t>21.12.17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436F-047E-4A72-B621-6340D775B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1ADD7-CF1B-4788-AC7D-7A6BC81C710A}" type="datetimeFigureOut">
              <a:rPr lang="ru-RU" smtClean="0"/>
              <a:pPr/>
              <a:t>21.12.17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436F-047E-4A72-B621-6340D775B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1ADD7-CF1B-4788-AC7D-7A6BC81C710A}" type="datetimeFigureOut">
              <a:rPr lang="ru-RU" smtClean="0"/>
              <a:pPr/>
              <a:t>21.12.17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436F-047E-4A72-B621-6340D775B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1ADD7-CF1B-4788-AC7D-7A6BC81C710A}" type="datetimeFigureOut">
              <a:rPr lang="ru-RU" smtClean="0"/>
              <a:pPr/>
              <a:t>21.12.17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436F-047E-4A72-B621-6340D775B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1ADD7-CF1B-4788-AC7D-7A6BC81C710A}" type="datetimeFigureOut">
              <a:rPr lang="ru-RU" smtClean="0"/>
              <a:pPr/>
              <a:t>21.12.17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436F-047E-4A72-B621-6340D775B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1ADD7-CF1B-4788-AC7D-7A6BC81C710A}" type="datetimeFigureOut">
              <a:rPr lang="ru-RU" smtClean="0"/>
              <a:pPr/>
              <a:t>21.12.17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436F-047E-4A72-B621-6340D775B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1ADD7-CF1B-4788-AC7D-7A6BC81C710A}" type="datetimeFigureOut">
              <a:rPr lang="ru-RU" smtClean="0"/>
              <a:pPr/>
              <a:t>21.12.17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436F-047E-4A72-B621-6340D775B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1ADD7-CF1B-4788-AC7D-7A6BC81C710A}" type="datetimeFigureOut">
              <a:rPr lang="ru-RU" smtClean="0"/>
              <a:pPr/>
              <a:t>21.12.17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436F-047E-4A72-B621-6340D775B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1ADD7-CF1B-4788-AC7D-7A6BC81C710A}" type="datetimeFigureOut">
              <a:rPr lang="ru-RU" smtClean="0"/>
              <a:pPr/>
              <a:t>21.12.17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436F-047E-4A72-B621-6340D775B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1ADD7-CF1B-4788-AC7D-7A6BC81C710A}" type="datetimeFigureOut">
              <a:rPr lang="ru-RU" smtClean="0"/>
              <a:pPr/>
              <a:t>21.12.17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F436F-047E-4A72-B621-6340D775B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3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1ADD7-CF1B-4788-AC7D-7A6BC81C710A}" type="datetimeFigureOut">
              <a:rPr lang="ru-RU" smtClean="0"/>
              <a:pPr/>
              <a:t>21.12.17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F436F-047E-4A72-B621-6340D775B0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76470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Квадратный метр </a:t>
            </a:r>
            <a:endParaRPr lang="ru-RU" sz="36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683526"/>
              </p:ext>
            </p:extLst>
          </p:nvPr>
        </p:nvGraphicFramePr>
        <p:xfrm>
          <a:off x="899591" y="2348880"/>
          <a:ext cx="7272809" cy="1760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433"/>
                <a:gridCol w="870433"/>
                <a:gridCol w="870433"/>
                <a:gridCol w="870433"/>
                <a:gridCol w="870433"/>
                <a:gridCol w="870433"/>
                <a:gridCol w="870433"/>
                <a:gridCol w="1179778"/>
              </a:tblGrid>
              <a:tr h="58686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40</a:t>
                      </a:r>
                      <a:endParaRPr lang="ru-RU" sz="2800" dirty="0"/>
                    </a:p>
                  </a:txBody>
                  <a:tcPr/>
                </a:tc>
              </a:tr>
              <a:tr h="586864"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36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42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  <a:tr h="586864"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24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54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3902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4208" y="1571612"/>
            <a:ext cx="715547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Домашнее задание.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Практическая работа: вычислить площадь  дома.</a:t>
            </a:r>
          </a:p>
          <a:p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№ 4,  стр. 71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496"/>
            <a:ext cx="842968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урок!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692696"/>
            <a:ext cx="24482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 1 см</a:t>
            </a:r>
            <a:r>
              <a:rPr lang="ru-RU" sz="6600" baseline="30000" dirty="0" smtClean="0"/>
              <a:t>2</a:t>
            </a:r>
            <a:endParaRPr lang="ru-RU" sz="6600" dirty="0"/>
          </a:p>
        </p:txBody>
      </p:sp>
      <p:pic>
        <p:nvPicPr>
          <p:cNvPr id="4" name="Изображение 3" descr="Снимок экрана 2017-12-03 в 20.22.3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060848"/>
            <a:ext cx="2709664" cy="19193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08104" y="2132856"/>
            <a:ext cx="259228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 = a x b</a:t>
            </a:r>
          </a:p>
          <a:p>
            <a:r>
              <a:rPr lang="en-US" sz="3600" dirty="0" smtClean="0"/>
              <a:t>S = 3 x 2</a:t>
            </a:r>
          </a:p>
          <a:p>
            <a:r>
              <a:rPr lang="en-US" sz="3600" dirty="0" smtClean="0"/>
              <a:t>S = 6 </a:t>
            </a:r>
            <a:r>
              <a:rPr lang="ru-RU" sz="3600" dirty="0" smtClean="0"/>
              <a:t>см</a:t>
            </a:r>
            <a:r>
              <a:rPr lang="ru-RU" sz="3600" baseline="30000" dirty="0" smtClean="0"/>
              <a:t>2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90609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87824" y="476672"/>
            <a:ext cx="25922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 1 дм</a:t>
            </a:r>
            <a:r>
              <a:rPr lang="ru-RU" sz="6600" baseline="30000" dirty="0" smtClean="0"/>
              <a:t>2</a:t>
            </a:r>
            <a:endParaRPr lang="ru-RU" sz="6600" dirty="0"/>
          </a:p>
        </p:txBody>
      </p:sp>
      <p:pic>
        <p:nvPicPr>
          <p:cNvPr id="6" name="Изображение 5" descr="Снимок экрана 2017-12-03 в 20.25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772816"/>
            <a:ext cx="3987800" cy="431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68144" y="2708920"/>
            <a:ext cx="28083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S = a x b</a:t>
            </a:r>
          </a:p>
          <a:p>
            <a:r>
              <a:rPr lang="en-US" sz="3600" dirty="0"/>
              <a:t>S = 3 x 2</a:t>
            </a:r>
          </a:p>
          <a:p>
            <a:r>
              <a:rPr lang="en-US" sz="3600" dirty="0"/>
              <a:t>S = 6 </a:t>
            </a:r>
            <a:r>
              <a:rPr lang="ru-RU" sz="3600" dirty="0" smtClean="0"/>
              <a:t>дм</a:t>
            </a:r>
            <a:r>
              <a:rPr lang="ru-RU" sz="3600" baseline="30000" dirty="0" smtClean="0"/>
              <a:t>2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7126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92696"/>
            <a:ext cx="874846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solidFill>
                  <a:srgbClr val="1F497D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Тема: </a:t>
            </a:r>
            <a:r>
              <a:rPr lang="ru-RU" sz="6000" b="1" dirty="0" smtClean="0">
                <a:ln w="11430"/>
                <a:solidFill>
                  <a:srgbClr val="1F497D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</a:t>
            </a:r>
            <a:r>
              <a:rPr lang="ru-RU" sz="6000" b="1" cap="none" spc="0" dirty="0" smtClean="0">
                <a:ln w="11430"/>
                <a:solidFill>
                  <a:srgbClr val="1F497D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вадратный метр.</a:t>
            </a:r>
            <a:endParaRPr lang="ru-RU" sz="6000" b="1" cap="none" spc="0" dirty="0">
              <a:ln w="11430"/>
              <a:solidFill>
                <a:srgbClr val="1F497D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062" y="3068960"/>
            <a:ext cx="85514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1F497D"/>
                </a:solidFill>
              </a:rPr>
              <a:t>Цель: знакомство с новой единицей измерения площади </a:t>
            </a:r>
            <a:r>
              <a:rPr lang="ru-RU" sz="4000" dirty="0" smtClean="0">
                <a:solidFill>
                  <a:srgbClr val="1F497D"/>
                </a:solidFill>
              </a:rPr>
              <a:t>-</a:t>
            </a:r>
            <a:endParaRPr lang="ru-RU" sz="4000" dirty="0" smtClean="0">
              <a:solidFill>
                <a:srgbClr val="1F497D"/>
              </a:solidFill>
            </a:endParaRPr>
          </a:p>
          <a:p>
            <a:pPr algn="ctr"/>
            <a:r>
              <a:rPr lang="ru-RU" sz="4000" dirty="0" smtClean="0">
                <a:solidFill>
                  <a:srgbClr val="1F497D"/>
                </a:solidFill>
              </a:rPr>
              <a:t>квадратным метром </a:t>
            </a:r>
            <a:endParaRPr lang="ru-RU" sz="4000" dirty="0">
              <a:solidFill>
                <a:srgbClr val="1F497D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28926" y="214290"/>
            <a:ext cx="31701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План работы.</a:t>
            </a:r>
            <a:endParaRPr lang="ru-RU" sz="3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484784"/>
            <a:ext cx="734481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1F497D"/>
                </a:solidFill>
              </a:rPr>
              <a:t>Познакомиться с квадратным метром.</a:t>
            </a:r>
          </a:p>
          <a:p>
            <a:endParaRPr lang="ru-RU" sz="3200" dirty="0" smtClean="0">
              <a:solidFill>
                <a:srgbClr val="1F497D"/>
              </a:solidFill>
            </a:endParaRP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1F497D"/>
                </a:solidFill>
              </a:rPr>
              <a:t>Узнаем как квадратный метр связан с квадратным дециметром.</a:t>
            </a:r>
          </a:p>
          <a:p>
            <a:endParaRPr lang="ru-RU" sz="3200" dirty="0" smtClean="0">
              <a:solidFill>
                <a:srgbClr val="1F497D"/>
              </a:solidFill>
            </a:endParaRP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rgbClr val="1F497D"/>
                </a:solidFill>
              </a:rPr>
              <a:t>Научимся решать задачи с использованием новой единицы площади.</a:t>
            </a:r>
            <a:endParaRPr lang="ru-RU" sz="3200" dirty="0">
              <a:solidFill>
                <a:srgbClr val="1F497D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4283968" y="260648"/>
            <a:ext cx="2232248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 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6000" b="1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1484784"/>
            <a:ext cx="4608512" cy="432048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63888" y="5805264"/>
            <a:ext cx="108012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 м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3284984"/>
            <a:ext cx="108012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 м</a:t>
            </a:r>
            <a:endParaRPr lang="ru-RU" sz="3200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979712" y="260648"/>
            <a:ext cx="272792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м</a:t>
            </a:r>
            <a:r>
              <a:rPr kumimoji="0" lang="ru-RU" sz="6000" b="1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6349774" y="260648"/>
            <a:ext cx="2794226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 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6000" b="1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267744" y="908720"/>
            <a:ext cx="2412394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 = 10 </a:t>
            </a:r>
            <a:r>
              <a:rPr kumimoji="0" lang="ru-RU" sz="3200" b="1" i="0" u="none" strike="noStrike" cap="none" normalizeH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дм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1760" y="1628800"/>
            <a:ext cx="208302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 =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 х 10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83768" y="2420888"/>
            <a:ext cx="2193963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 =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ru-RU" sz="32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3212976"/>
            <a:ext cx="268982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м</a:t>
            </a:r>
            <a:r>
              <a:rPr lang="ru-RU" sz="32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100 дм</a:t>
            </a:r>
            <a:r>
              <a:rPr lang="ru-RU" sz="3200" b="1" baseline="30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Изображение 8" descr="Снимок экрана 2017-12-03 в 21.15.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068960"/>
            <a:ext cx="3344044" cy="33440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32856"/>
            <a:ext cx="756084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Самостоятельная работа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вариант</a:t>
            </a:r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</a:t>
            </a:r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вариант</a:t>
            </a:r>
            <a:endParaRPr lang="ru-RU" sz="3200" dirty="0"/>
          </a:p>
        </p:txBody>
      </p:sp>
      <p:pic>
        <p:nvPicPr>
          <p:cNvPr id="4" name="Изображение 3" descr="Снимок экрана 2017-12-20 в 21.28.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933056"/>
            <a:ext cx="2939906" cy="1944216"/>
          </a:xfrm>
          <a:prstGeom prst="rect">
            <a:avLst/>
          </a:prstGeom>
        </p:spPr>
      </p:pic>
      <p:pic>
        <p:nvPicPr>
          <p:cNvPr id="5" name="Изображение 4" descr="Снимок экрана 2017-12-20 в 21.28.5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789040"/>
            <a:ext cx="2299479" cy="199549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779912" y="4437112"/>
            <a:ext cx="864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907704" y="3501008"/>
            <a:ext cx="864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м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588224" y="3284984"/>
            <a:ext cx="864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884368" y="4509120"/>
            <a:ext cx="8640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71472" y="428604"/>
            <a:ext cx="70009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Лежит на полу, мягкий, пушистый, но не кот.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Изображение 11" descr="1428407367_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980728"/>
            <a:ext cx="1893159" cy="1086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39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0430" y="642918"/>
            <a:ext cx="1619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Проверка.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rot="5400000">
            <a:off x="2071670" y="3714752"/>
            <a:ext cx="442915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5580112" y="1412776"/>
            <a:ext cx="18060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вариант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48" y="2357430"/>
            <a:ext cx="140455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=  5 м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=  2 м</a:t>
            </a:r>
          </a:p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 =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lang="ru-RU" sz="2800" b="1" baseline="30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2066" y="2357430"/>
            <a:ext cx="140455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=  4 м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=  3 м</a:t>
            </a:r>
          </a:p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 =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lang="ru-RU" sz="2800" b="1" baseline="30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8662" y="4143380"/>
            <a:ext cx="25074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 =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·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 2 = 10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lang="ru-RU" sz="2800" b="1" baseline="30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2066" y="4071942"/>
            <a:ext cx="25074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 =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·</a:t>
            </a:r>
            <a:r>
              <a:rPr lang="ru-RU" sz="28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 3 = 12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lang="ru-RU" sz="2800" b="1" baseline="30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0" y="4929198"/>
            <a:ext cx="4932040" cy="461665"/>
            <a:chOff x="-488596" y="4929198"/>
            <a:chExt cx="5622482" cy="461665"/>
          </a:xfrm>
        </p:grpSpPr>
        <p:sp>
          <p:nvSpPr>
            <p:cNvPr id="12" name="TextBox 11"/>
            <p:cNvSpPr txBox="1"/>
            <p:nvPr/>
          </p:nvSpPr>
          <p:spPr>
            <a:xfrm>
              <a:off x="-488596" y="4929198"/>
              <a:ext cx="562248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002060"/>
                  </a:solidFill>
                  <a:latin typeface="Times New Roman"/>
                  <a:ea typeface="Times New Roman"/>
                </a:rPr>
                <a:t>Ответ: площадь ковра 10</a:t>
              </a:r>
              <a:r>
                <a:rPr lang="ru-RU" sz="2400" b="1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b="1" dirty="0" smtClean="0">
                  <a:solidFill>
                    <a:srgbClr val="00206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м</a:t>
              </a:r>
              <a:r>
                <a:rPr lang="ru-RU" sz="2400" b="1" baseline="30000" dirty="0" smtClean="0">
                  <a:solidFill>
                    <a:srgbClr val="00206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</a:t>
              </a:r>
              <a:endParaRPr lang="ru-RU" sz="2400" dirty="0">
                <a:solidFill>
                  <a:srgbClr val="00206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28926" y="4929198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.</a:t>
              </a:r>
              <a:endParaRPr lang="ru-RU" dirty="0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500562" y="4929198"/>
            <a:ext cx="4071934" cy="461665"/>
            <a:chOff x="-71438" y="4857760"/>
            <a:chExt cx="4071934" cy="461665"/>
          </a:xfrm>
        </p:grpSpPr>
        <p:sp>
          <p:nvSpPr>
            <p:cNvPr id="16" name="TextBox 15"/>
            <p:cNvSpPr txBox="1"/>
            <p:nvPr/>
          </p:nvSpPr>
          <p:spPr>
            <a:xfrm>
              <a:off x="-71438" y="4857760"/>
              <a:ext cx="40719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002060"/>
                  </a:solidFill>
                  <a:latin typeface="Times New Roman"/>
                  <a:ea typeface="Times New Roman"/>
                </a:rPr>
                <a:t>Ответ: площадь ковра 12</a:t>
              </a:r>
              <a:r>
                <a:rPr lang="ru-RU" sz="2400" b="1" dirty="0" smtClean="0">
                  <a:solidFill>
                    <a:srgbClr val="00206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м</a:t>
              </a:r>
              <a:r>
                <a:rPr lang="ru-RU" sz="2400" b="1" baseline="30000" dirty="0" smtClean="0">
                  <a:solidFill>
                    <a:srgbClr val="002060"/>
                  </a:solidFill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2</a:t>
              </a:r>
              <a:endParaRPr lang="ru-RU" sz="2400" dirty="0">
                <a:solidFill>
                  <a:srgbClr val="00206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928926" y="4929198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dirty="0" smtClean="0"/>
                <a:t>.</a:t>
              </a:r>
              <a:endParaRPr lang="ru-RU" dirty="0"/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1115616" y="1484784"/>
            <a:ext cx="16862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вариант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0" name="Изображение 19" descr="Снимок экрана 2017-12-20 в 21.28.1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5373216"/>
            <a:ext cx="1944216" cy="1285747"/>
          </a:xfrm>
          <a:prstGeom prst="rect">
            <a:avLst/>
          </a:prstGeom>
        </p:spPr>
      </p:pic>
      <p:pic>
        <p:nvPicPr>
          <p:cNvPr id="21" name="Изображение 20" descr="Снимок экрана 2017-12-20 в 21.28.5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5373216"/>
            <a:ext cx="1440160" cy="1249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952</TotalTime>
  <Words>227</Words>
  <Application>Microsoft Macintosh PowerPoint</Application>
  <PresentationFormat>Экран (4:3)</PresentationFormat>
  <Paragraphs>63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mac</cp:lastModifiedBy>
  <cp:revision>43</cp:revision>
  <dcterms:created xsi:type="dcterms:W3CDTF">2012-11-27T16:32:14Z</dcterms:created>
  <dcterms:modified xsi:type="dcterms:W3CDTF">2017-12-21T01:41:51Z</dcterms:modified>
</cp:coreProperties>
</file>