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86C25-0B22-419E-BEFC-4927C7755D93}" type="datetimeFigureOut">
              <a:rPr lang="ru-RU" smtClean="0"/>
              <a:pPr/>
              <a:t>15.02.2016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857224" y="1285860"/>
            <a:ext cx="7358114" cy="4572032"/>
            <a:chOff x="1544320" y="580731"/>
            <a:chExt cx="6308069" cy="49091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544320" y="580731"/>
              <a:ext cx="6308069" cy="4272800"/>
            </a:xfrm>
            <a:prstGeom prst="rect">
              <a:avLst/>
            </a:prstGeom>
            <a:gradFill flip="none" rotWithShape="1">
              <a:gsLst>
                <a:gs pos="6000">
                  <a:srgbClr val="FF0000">
                    <a:alpha val="95000"/>
                  </a:srgbClr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3500000" scaled="1"/>
              <a:tileRect/>
            </a:gradFill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99CC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Д</a:t>
              </a: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99CC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идактические игры на развитие словаря у детей старшего дошкольного возраста 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99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40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928662" y="571480"/>
            <a:ext cx="3714776" cy="535783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«Лови да бросай - цвета называй»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: Упражнять в подборе существительных к прилагательному, обозначающему цвет. 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Материал: Мяч.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Что у нас какого цвета - мы расскажем вам об этом. 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Взрослый, бросая мяч ребенку, называет прилагательное, обозначающее цвет, а ребенок, возвращая мяч, называет существительное, подходящее к данному прилагательному. 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Взрослый: красный – 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Ребёнок: мак, огонь,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флаг и т. д.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4714876" y="428604"/>
            <a:ext cx="4071966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«Какой это предмет?»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Закреплять согласование прилагательного с существительным.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Материал: Мяч.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Взрослый называет признак и бросает мяч одному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из детей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Поймавший мяч ребенок называет предмет, которым обладает этим признаком, и возвращает мяч логопеду. Далее взрослый бросает мяч по очереди другим детям. Например: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Длинная — веревка, шуба, нитка,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улица.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Длинный — поезд, шнурок,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огурец и т.д.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428596" y="2000240"/>
            <a:ext cx="8358246" cy="4270549"/>
            <a:chOff x="539750" y="1443506"/>
            <a:chExt cx="7993063" cy="5089990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539750" y="1443506"/>
              <a:ext cx="7993063" cy="4563876"/>
              <a:chOff x="539552" y="-691090"/>
              <a:chExt cx="7992888" cy="5705085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539552" y="-691090"/>
                <a:ext cx="7992888" cy="550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rgbClr val="FF99CC"/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2657326" y="4417865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2411760" y="6093296"/>
              <a:ext cx="176660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FF99CC"/>
                </a:solidFill>
              </a:endParaRPr>
            </a:p>
          </p:txBody>
        </p:sp>
      </p:grpSp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785786" y="785813"/>
            <a:ext cx="3714776" cy="550068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«Подбери словечко»</a:t>
            </a:r>
            <a:endParaRPr lang="ru-RU" sz="3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Цель: Расширить словарный запас у детей, развивать умение согласовывать прилагательное с существительным.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В эту игру можно играть с мячом, перекидывая, его друг другу. 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Про что можно сказать: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«Свежий»… (воздух, огурец, хлеб, ветер); 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«Старый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»… (дом, пень, человек, ботинок); 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«Свежая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»… (булочка, новость, газета, скатерть); 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«Старая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»…(мебель, сказка, книга, бабушка); 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«Свежее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»… (молоко, мясо, варенье); 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«Старое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»…(кресло, сиденье, окно).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4643438" y="428604"/>
            <a:ext cx="4214842" cy="569755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Угадай предмет»</a:t>
            </a: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Цель: Развивать мышление, активизировать словарный запас.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Отгадай предмет по названию его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частей или по картинке.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Кузов, кабина, колеса, руль, фары, дверцы (грузовик).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Ствол, ветки, сучья, листья, кора, корни (дерево).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Дно, крышка, стенки, ручки (кастрюля).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Палуба, каюта, якорь, корма, нос (корабль).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Подъезд, этаж, лестница, квартиры, чердак (дом).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Крылья, кабина, хвост, мотор (самолет).</a:t>
            </a:r>
          </a:p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71472" y="785794"/>
            <a:ext cx="3857652" cy="534036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«Семья» 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Цель: Учить детей разбираться в родственных отношениях, употреблять слова, обозначающие родство и родственников. 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: картинки о семье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Кто вы мне и кто вам я, если вы - моя семья? 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Примерные вопросы: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ты доводишься маме и папе? 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Кто ты для бабушки и дедушки? 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 тебя сестра или брат?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Назови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двоюродных братьев и сестер. 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Кем являются для тебя родители твоих двоюродных братьев и сестер? </a:t>
            </a:r>
          </a:p>
          <a:p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5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357686" y="285728"/>
            <a:ext cx="4286280" cy="5840435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3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6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знаю три названия животных (цветов)» или</a:t>
            </a:r>
          </a:p>
          <a:p>
            <a:pPr algn="ctr">
              <a:buNone/>
            </a:pP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знаю три имени девочек (пять имен мальчиков)»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Цель: Расширить словарный запас детей за счет употребления обобщающих слов, развивать быстроту реакции, ловкость. 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Материал: Мяч.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Раз и два, и три, четыре всё мы знаем в этом мире. 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Ребенок, подбрасывая или ударяя мячом об пол, произносит: «Я знаю пять имен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мальчиков…». </a:t>
            </a:r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Можно использовать следующие 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виды движений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: бросание мяча об пол одной или двумя руками и ловля двумя руками; бросание мяча вверх двумя руками и ловля двумя руками; отбивание мяча правой и левой рукой на месте.</a:t>
            </a:r>
          </a:p>
          <a:p>
            <a:pPr>
              <a:lnSpc>
                <a:spcPct val="120000"/>
              </a:lnSpc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785786" y="357166"/>
            <a:ext cx="3714776" cy="5768997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«Животные и их детеныши»</a:t>
            </a:r>
            <a:endParaRPr lang="ru-RU" sz="7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Цель: Закреплять в речи детей названия детенышей животных. Закреплять навыки словообразования. Развивать ловкость, внимание, память. 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картинки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Человеческие дети знают всех зверят на свете.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Взрослый подает картинку изображающую,  животного, а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ребенок, возвращая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картинку,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называет детеныша этого животного. 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тигра, у льва, у слона, у оленя, у лося, у лисы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У медведя – медвежонок, у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верблюда – верблюжонок, у волка – волчонок, у зайца – зайчонок, у кролика – крольчонок и т.д.</a:t>
            </a:r>
          </a:p>
          <a:p>
            <a:pPr>
              <a:buNone/>
            </a:pPr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572000" y="571480"/>
            <a:ext cx="3857652" cy="555468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«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картинку»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Развивать анализ и синтез.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 Картинки с изображением различных видов транспорта.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Посмотри на картинки и назови ту, о которой можно рассказать, используя слова: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аэропорт, небо, пилот, стюардесса, крылья, иллюминатор;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рельсы, купе, вокзал, вагон, проводник, перрон;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причал, море, капитан, палуба, моряк, берег;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шоссе, кондуктор, водитель, остановка;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эскалатор, турникет, платформа, поезд, станция, машинист.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4294967295"/>
          </p:nvPr>
        </p:nvSpPr>
        <p:spPr>
          <a:xfrm>
            <a:off x="500034" y="571480"/>
            <a:ext cx="4214842" cy="5626121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ru-RU" sz="5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«Что без чего?»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Цель: Закреплять формы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родительного падежа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существительных по теме «Мебель, посуда, транс­порт, одежда.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Материал: Картинки с изображением предметов, кото­рые надо починить.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На доске картинки с изображением предметов,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надо починить.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Взрослый задает вопрос: «Что без чего?»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Стул без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ножки, стул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спинки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.,</a:t>
            </a:r>
            <a:endParaRPr lang="ru-RU" sz="5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платье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рукава, кастрюля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ручки.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чайник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носика, кофта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пуговиц.</a:t>
            </a: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расческа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зубчиков, грузовик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фары,</a:t>
            </a:r>
            <a:endParaRPr lang="ru-RU" sz="5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ботинки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5500" b="1" dirty="0" smtClean="0">
                <a:latin typeface="Times New Roman" pitchFamily="18" charset="0"/>
                <a:cs typeface="Times New Roman" pitchFamily="18" charset="0"/>
              </a:rPr>
              <a:t>шнурков и т.д.</a:t>
            </a:r>
            <a:endParaRPr lang="ru-RU" sz="5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4294967295"/>
          </p:nvPr>
        </p:nvSpPr>
        <p:spPr>
          <a:xfrm>
            <a:off x="4714876" y="857232"/>
            <a:ext cx="4071966" cy="526893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«Где мы были, что мы видели?»</a:t>
            </a:r>
          </a:p>
          <a:p>
            <a:pPr>
              <a:buNone/>
            </a:pPr>
            <a:endParaRPr lang="ru-RU" sz="4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: Закреплять окончания существительных родительного падежа множественного числа.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Материал: Сюжетные картинки: «Огород», «Сад», «Лес», «Зоопарк».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Педагог обращается с воп­росами к детям: «Где ты был? Что ты видел?»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- Я был в огороде. Видел много помидоров, огурцов, кабачков... 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- Я был в саду. Видел много яблок, груш, слив, абрикосов... 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- Я был в лесу. Видел много сосен, елок, дубов, кустов... 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- Я был в зоопарке. Видел много тигров, обезьян, волков...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5F0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680</Words>
  <Application>Microsoft Office PowerPoint</Application>
  <PresentationFormat>Экран (4:3)</PresentationFormat>
  <Paragraphs>106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7</cp:revision>
  <dcterms:created xsi:type="dcterms:W3CDTF">2014-07-01T07:13:08Z</dcterms:created>
  <dcterms:modified xsi:type="dcterms:W3CDTF">2016-02-15T09:13:29Z</dcterms:modified>
</cp:coreProperties>
</file>