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theme/themeOverride4.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74" r:id="rId5"/>
    <p:sldId id="272" r:id="rId6"/>
    <p:sldId id="264" r:id="rId7"/>
    <p:sldId id="277" r:id="rId8"/>
    <p:sldId id="282" r:id="rId9"/>
    <p:sldId id="259" r:id="rId10"/>
    <p:sldId id="260" r:id="rId11"/>
    <p:sldId id="261" r:id="rId12"/>
    <p:sldId id="265" r:id="rId13"/>
    <p:sldId id="267" r:id="rId14"/>
    <p:sldId id="262" r:id="rId15"/>
    <p:sldId id="263" r:id="rId16"/>
    <p:sldId id="268" r:id="rId17"/>
    <p:sldId id="266" r:id="rId18"/>
    <p:sldId id="269" r:id="rId19"/>
    <p:sldId id="270" r:id="rId20"/>
    <p:sldId id="275" r:id="rId21"/>
    <p:sldId id="276" r:id="rId22"/>
    <p:sldId id="271" r:id="rId23"/>
    <p:sldId id="280" r:id="rId24"/>
    <p:sldId id="278" r:id="rId25"/>
    <p:sldId id="281" r:id="rId26"/>
    <p:sldId id="283" r:id="rId27"/>
    <p:sldId id="284" r:id="rId28"/>
    <p:sldId id="285" r:id="rId29"/>
    <p:sldId id="279" r:id="rId30"/>
  </p:sldIdLst>
  <p:sldSz cx="9144000" cy="5143500" type="screen16x9"/>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786"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CC3839-DA68-49CC-BF00-4118D760D598}" type="doc">
      <dgm:prSet loTypeId="urn:microsoft.com/office/officeart/2005/8/layout/cycle2" loCatId="cycle" qsTypeId="urn:microsoft.com/office/officeart/2005/8/quickstyle/3d2" qsCatId="3D" csTypeId="urn:microsoft.com/office/officeart/2005/8/colors/colorful5" csCatId="colorful" phldr="1"/>
      <dgm:spPr/>
      <dgm:t>
        <a:bodyPr/>
        <a:lstStyle/>
        <a:p>
          <a:endParaRPr lang="ru-RU"/>
        </a:p>
      </dgm:t>
    </dgm:pt>
    <dgm:pt modelId="{1B35B2E2-7C0B-4F44-B272-0BFB9C43A207}">
      <dgm:prSet phldrT="[Текст]"/>
      <dgm:spPr/>
      <dgm:t>
        <a:bodyPr/>
        <a:lstStyle/>
        <a:p>
          <a:r>
            <a:rPr lang="ru-RU" dirty="0" smtClean="0"/>
            <a:t> </a:t>
          </a:r>
          <a:endParaRPr lang="ru-RU" dirty="0"/>
        </a:p>
      </dgm:t>
    </dgm:pt>
    <dgm:pt modelId="{78AEF780-0CA7-4862-83A2-0F895155793B}" type="parTrans" cxnId="{87BDB598-1D04-491B-BBB8-3026C60D238D}">
      <dgm:prSet/>
      <dgm:spPr/>
      <dgm:t>
        <a:bodyPr/>
        <a:lstStyle/>
        <a:p>
          <a:endParaRPr lang="ru-RU"/>
        </a:p>
      </dgm:t>
    </dgm:pt>
    <dgm:pt modelId="{B3ED1F28-AC7E-4154-88B5-F942E16DAB00}" type="sibTrans" cxnId="{87BDB598-1D04-491B-BBB8-3026C60D238D}">
      <dgm:prSet/>
      <dgm:spPr/>
      <dgm:t>
        <a:bodyPr/>
        <a:lstStyle/>
        <a:p>
          <a:endParaRPr lang="ru-RU"/>
        </a:p>
      </dgm:t>
    </dgm:pt>
    <dgm:pt modelId="{F27FA9CD-53C5-49AE-811D-CD8D028A3EBB}">
      <dgm:prSet phldrT="[Текст]"/>
      <dgm:spPr/>
      <dgm:t>
        <a:bodyPr/>
        <a:lstStyle/>
        <a:p>
          <a:r>
            <a:rPr lang="ru-RU" dirty="0" smtClean="0"/>
            <a:t> </a:t>
          </a:r>
          <a:endParaRPr lang="ru-RU" dirty="0"/>
        </a:p>
      </dgm:t>
    </dgm:pt>
    <dgm:pt modelId="{8898669C-75B4-4178-8C84-5C515F1AA58A}" type="parTrans" cxnId="{37F0177B-DC3F-45C5-9F50-5CD3E2F3543F}">
      <dgm:prSet/>
      <dgm:spPr/>
      <dgm:t>
        <a:bodyPr/>
        <a:lstStyle/>
        <a:p>
          <a:endParaRPr lang="ru-RU"/>
        </a:p>
      </dgm:t>
    </dgm:pt>
    <dgm:pt modelId="{C492AF3D-6255-4A19-9547-56176105829E}" type="sibTrans" cxnId="{37F0177B-DC3F-45C5-9F50-5CD3E2F3543F}">
      <dgm:prSet/>
      <dgm:spPr/>
      <dgm:t>
        <a:bodyPr/>
        <a:lstStyle/>
        <a:p>
          <a:endParaRPr lang="ru-RU"/>
        </a:p>
      </dgm:t>
    </dgm:pt>
    <dgm:pt modelId="{1394AB73-0BFF-4485-8F53-0BFC720BA93C}">
      <dgm:prSet phldrT="[Текст]"/>
      <dgm:spPr/>
      <dgm:t>
        <a:bodyPr/>
        <a:lstStyle/>
        <a:p>
          <a:r>
            <a:rPr lang="ru-RU" dirty="0" smtClean="0"/>
            <a:t> </a:t>
          </a:r>
          <a:endParaRPr lang="ru-RU" dirty="0"/>
        </a:p>
      </dgm:t>
    </dgm:pt>
    <dgm:pt modelId="{ED77E3BA-E42A-42AD-8CEA-C7E30A2C91E3}" type="parTrans" cxnId="{B8ED73B7-CE00-4823-84FD-F8D9D9C205B9}">
      <dgm:prSet/>
      <dgm:spPr/>
      <dgm:t>
        <a:bodyPr/>
        <a:lstStyle/>
        <a:p>
          <a:endParaRPr lang="ru-RU"/>
        </a:p>
      </dgm:t>
    </dgm:pt>
    <dgm:pt modelId="{E984620C-60F5-4A16-9F73-EB26C2187FC2}" type="sibTrans" cxnId="{B8ED73B7-CE00-4823-84FD-F8D9D9C205B9}">
      <dgm:prSet/>
      <dgm:spPr/>
      <dgm:t>
        <a:bodyPr/>
        <a:lstStyle/>
        <a:p>
          <a:endParaRPr lang="ru-RU"/>
        </a:p>
      </dgm:t>
    </dgm:pt>
    <dgm:pt modelId="{D5B92B9B-86EA-443F-AFB6-6194AF886C90}">
      <dgm:prSet phldrT="[Текст]"/>
      <dgm:spPr/>
      <dgm:t>
        <a:bodyPr/>
        <a:lstStyle/>
        <a:p>
          <a:r>
            <a:rPr lang="ru-RU" dirty="0" smtClean="0"/>
            <a:t> </a:t>
          </a:r>
          <a:endParaRPr lang="ru-RU" dirty="0"/>
        </a:p>
      </dgm:t>
    </dgm:pt>
    <dgm:pt modelId="{FD737BA1-E2F8-43F9-83AF-A6C91B0832CF}" type="parTrans" cxnId="{0A34F7D9-8B74-46D0-8489-6F50AF513216}">
      <dgm:prSet/>
      <dgm:spPr/>
      <dgm:t>
        <a:bodyPr/>
        <a:lstStyle/>
        <a:p>
          <a:endParaRPr lang="ru-RU"/>
        </a:p>
      </dgm:t>
    </dgm:pt>
    <dgm:pt modelId="{9F9F6BB9-1D85-4EB7-8BBD-1922B16299B1}" type="sibTrans" cxnId="{0A34F7D9-8B74-46D0-8489-6F50AF513216}">
      <dgm:prSet/>
      <dgm:spPr/>
      <dgm:t>
        <a:bodyPr/>
        <a:lstStyle/>
        <a:p>
          <a:endParaRPr lang="ru-RU"/>
        </a:p>
      </dgm:t>
    </dgm:pt>
    <dgm:pt modelId="{A8B778AE-907E-4B6C-8165-212B71368BE8}">
      <dgm:prSet phldrT="[Текст]"/>
      <dgm:spPr/>
      <dgm:t>
        <a:bodyPr/>
        <a:lstStyle/>
        <a:p>
          <a:r>
            <a:rPr lang="ru-RU" dirty="0" smtClean="0"/>
            <a:t> </a:t>
          </a:r>
          <a:endParaRPr lang="ru-RU" dirty="0"/>
        </a:p>
      </dgm:t>
    </dgm:pt>
    <dgm:pt modelId="{F3E3F2AC-CCE9-498A-B04B-5335B371C90E}" type="parTrans" cxnId="{6E065EB9-C0A4-4F6E-A500-8CE081B1372F}">
      <dgm:prSet/>
      <dgm:spPr/>
      <dgm:t>
        <a:bodyPr/>
        <a:lstStyle/>
        <a:p>
          <a:endParaRPr lang="ru-RU"/>
        </a:p>
      </dgm:t>
    </dgm:pt>
    <dgm:pt modelId="{B3C6D925-3893-4CC3-BA42-62F1A8114191}" type="sibTrans" cxnId="{6E065EB9-C0A4-4F6E-A500-8CE081B1372F}">
      <dgm:prSet/>
      <dgm:spPr/>
      <dgm:t>
        <a:bodyPr/>
        <a:lstStyle/>
        <a:p>
          <a:endParaRPr lang="ru-RU"/>
        </a:p>
      </dgm:t>
    </dgm:pt>
    <dgm:pt modelId="{9CCCBE9A-AD8A-499F-A3BC-CB1AE812DF8C}">
      <dgm:prSet phldrT="[Текст]"/>
      <dgm:spPr/>
      <dgm:t>
        <a:bodyPr/>
        <a:lstStyle/>
        <a:p>
          <a:endParaRPr lang="ru-RU" dirty="0"/>
        </a:p>
      </dgm:t>
    </dgm:pt>
    <dgm:pt modelId="{7C67AD0F-6AEF-4430-BE57-7EB1B109B018}" type="parTrans" cxnId="{BA0DF116-0365-4C56-97BA-A5A142562C73}">
      <dgm:prSet/>
      <dgm:spPr/>
      <dgm:t>
        <a:bodyPr/>
        <a:lstStyle/>
        <a:p>
          <a:endParaRPr lang="ru-RU"/>
        </a:p>
      </dgm:t>
    </dgm:pt>
    <dgm:pt modelId="{F7F5195E-F79E-423D-974E-68D2E89D9925}" type="sibTrans" cxnId="{BA0DF116-0365-4C56-97BA-A5A142562C73}">
      <dgm:prSet/>
      <dgm:spPr/>
      <dgm:t>
        <a:bodyPr/>
        <a:lstStyle/>
        <a:p>
          <a:endParaRPr lang="ru-RU"/>
        </a:p>
      </dgm:t>
    </dgm:pt>
    <dgm:pt modelId="{72CED3D5-D80C-48BD-B540-369956A036EF}">
      <dgm:prSet phldrT="[Текст]"/>
      <dgm:spPr/>
      <dgm:t>
        <a:bodyPr/>
        <a:lstStyle/>
        <a:p>
          <a:endParaRPr lang="ru-RU" dirty="0"/>
        </a:p>
      </dgm:t>
    </dgm:pt>
    <dgm:pt modelId="{47DE86B0-DE5A-4125-A03B-F83C6582739C}" type="parTrans" cxnId="{2E39BCC0-597B-4707-B84C-35026BED2B39}">
      <dgm:prSet/>
      <dgm:spPr/>
      <dgm:t>
        <a:bodyPr/>
        <a:lstStyle/>
        <a:p>
          <a:endParaRPr lang="ru-RU"/>
        </a:p>
      </dgm:t>
    </dgm:pt>
    <dgm:pt modelId="{525C560A-D0D4-40FA-B95E-9A810A1549BD}" type="sibTrans" cxnId="{2E39BCC0-597B-4707-B84C-35026BED2B39}">
      <dgm:prSet/>
      <dgm:spPr/>
      <dgm:t>
        <a:bodyPr/>
        <a:lstStyle/>
        <a:p>
          <a:endParaRPr lang="ru-RU"/>
        </a:p>
      </dgm:t>
    </dgm:pt>
    <dgm:pt modelId="{29B12B7B-941B-4EAE-9A4F-D0CC74B62FCE}" type="pres">
      <dgm:prSet presAssocID="{8ACC3839-DA68-49CC-BF00-4118D760D598}" presName="cycle" presStyleCnt="0">
        <dgm:presLayoutVars>
          <dgm:dir/>
          <dgm:resizeHandles val="exact"/>
        </dgm:presLayoutVars>
      </dgm:prSet>
      <dgm:spPr/>
      <dgm:t>
        <a:bodyPr/>
        <a:lstStyle/>
        <a:p>
          <a:endParaRPr lang="ru-RU"/>
        </a:p>
      </dgm:t>
    </dgm:pt>
    <dgm:pt modelId="{90064AEE-ED56-4EE1-8D5E-9A3808D65E92}" type="pres">
      <dgm:prSet presAssocID="{1B35B2E2-7C0B-4F44-B272-0BFB9C43A207}" presName="node" presStyleLbl="node1" presStyleIdx="0" presStyleCnt="7">
        <dgm:presLayoutVars>
          <dgm:bulletEnabled val="1"/>
        </dgm:presLayoutVars>
      </dgm:prSet>
      <dgm:spPr/>
      <dgm:t>
        <a:bodyPr/>
        <a:lstStyle/>
        <a:p>
          <a:endParaRPr lang="ru-RU"/>
        </a:p>
      </dgm:t>
    </dgm:pt>
    <dgm:pt modelId="{19FF8D4A-D9EE-454C-BC20-6F672932B59E}" type="pres">
      <dgm:prSet presAssocID="{B3ED1F28-AC7E-4154-88B5-F942E16DAB00}" presName="sibTrans" presStyleLbl="sibTrans2D1" presStyleIdx="0" presStyleCnt="7"/>
      <dgm:spPr/>
      <dgm:t>
        <a:bodyPr/>
        <a:lstStyle/>
        <a:p>
          <a:endParaRPr lang="ru-RU"/>
        </a:p>
      </dgm:t>
    </dgm:pt>
    <dgm:pt modelId="{0FD559FC-459E-43E4-96DB-3480FE22D998}" type="pres">
      <dgm:prSet presAssocID="{B3ED1F28-AC7E-4154-88B5-F942E16DAB00}" presName="connectorText" presStyleLbl="sibTrans2D1" presStyleIdx="0" presStyleCnt="7"/>
      <dgm:spPr/>
      <dgm:t>
        <a:bodyPr/>
        <a:lstStyle/>
        <a:p>
          <a:endParaRPr lang="ru-RU"/>
        </a:p>
      </dgm:t>
    </dgm:pt>
    <dgm:pt modelId="{D2B13506-4637-4422-8D0B-8CC518AC9086}" type="pres">
      <dgm:prSet presAssocID="{F27FA9CD-53C5-49AE-811D-CD8D028A3EBB}" presName="node" presStyleLbl="node1" presStyleIdx="1" presStyleCnt="7">
        <dgm:presLayoutVars>
          <dgm:bulletEnabled val="1"/>
        </dgm:presLayoutVars>
      </dgm:prSet>
      <dgm:spPr/>
      <dgm:t>
        <a:bodyPr/>
        <a:lstStyle/>
        <a:p>
          <a:endParaRPr lang="ru-RU"/>
        </a:p>
      </dgm:t>
    </dgm:pt>
    <dgm:pt modelId="{9DEFE38E-AC19-4892-84D6-1DF74F343073}" type="pres">
      <dgm:prSet presAssocID="{C492AF3D-6255-4A19-9547-56176105829E}" presName="sibTrans" presStyleLbl="sibTrans2D1" presStyleIdx="1" presStyleCnt="7"/>
      <dgm:spPr/>
      <dgm:t>
        <a:bodyPr/>
        <a:lstStyle/>
        <a:p>
          <a:endParaRPr lang="ru-RU"/>
        </a:p>
      </dgm:t>
    </dgm:pt>
    <dgm:pt modelId="{FF8533B5-A858-4FC0-A1AF-914C98CC5189}" type="pres">
      <dgm:prSet presAssocID="{C492AF3D-6255-4A19-9547-56176105829E}" presName="connectorText" presStyleLbl="sibTrans2D1" presStyleIdx="1" presStyleCnt="7"/>
      <dgm:spPr/>
      <dgm:t>
        <a:bodyPr/>
        <a:lstStyle/>
        <a:p>
          <a:endParaRPr lang="ru-RU"/>
        </a:p>
      </dgm:t>
    </dgm:pt>
    <dgm:pt modelId="{72AE4784-C140-49F9-AE99-59285C8A6A9B}" type="pres">
      <dgm:prSet presAssocID="{1394AB73-0BFF-4485-8F53-0BFC720BA93C}" presName="node" presStyleLbl="node1" presStyleIdx="2" presStyleCnt="7">
        <dgm:presLayoutVars>
          <dgm:bulletEnabled val="1"/>
        </dgm:presLayoutVars>
      </dgm:prSet>
      <dgm:spPr/>
      <dgm:t>
        <a:bodyPr/>
        <a:lstStyle/>
        <a:p>
          <a:endParaRPr lang="ru-RU"/>
        </a:p>
      </dgm:t>
    </dgm:pt>
    <dgm:pt modelId="{BA82F274-1283-4C64-90DA-98E7BD654EB4}" type="pres">
      <dgm:prSet presAssocID="{E984620C-60F5-4A16-9F73-EB26C2187FC2}" presName="sibTrans" presStyleLbl="sibTrans2D1" presStyleIdx="2" presStyleCnt="7"/>
      <dgm:spPr/>
      <dgm:t>
        <a:bodyPr/>
        <a:lstStyle/>
        <a:p>
          <a:endParaRPr lang="ru-RU"/>
        </a:p>
      </dgm:t>
    </dgm:pt>
    <dgm:pt modelId="{6CB62107-8537-4CD0-A4B5-80291B62FEE9}" type="pres">
      <dgm:prSet presAssocID="{E984620C-60F5-4A16-9F73-EB26C2187FC2}" presName="connectorText" presStyleLbl="sibTrans2D1" presStyleIdx="2" presStyleCnt="7"/>
      <dgm:spPr/>
      <dgm:t>
        <a:bodyPr/>
        <a:lstStyle/>
        <a:p>
          <a:endParaRPr lang="ru-RU"/>
        </a:p>
      </dgm:t>
    </dgm:pt>
    <dgm:pt modelId="{F21093B8-79BB-4C31-BEAC-BAFBEAF02F53}" type="pres">
      <dgm:prSet presAssocID="{D5B92B9B-86EA-443F-AFB6-6194AF886C90}" presName="node" presStyleLbl="node1" presStyleIdx="3" presStyleCnt="7">
        <dgm:presLayoutVars>
          <dgm:bulletEnabled val="1"/>
        </dgm:presLayoutVars>
      </dgm:prSet>
      <dgm:spPr/>
      <dgm:t>
        <a:bodyPr/>
        <a:lstStyle/>
        <a:p>
          <a:endParaRPr lang="ru-RU"/>
        </a:p>
      </dgm:t>
    </dgm:pt>
    <dgm:pt modelId="{C597B8C8-B02C-40BB-9FE4-82D1AFB72617}" type="pres">
      <dgm:prSet presAssocID="{9F9F6BB9-1D85-4EB7-8BBD-1922B16299B1}" presName="sibTrans" presStyleLbl="sibTrans2D1" presStyleIdx="3" presStyleCnt="7"/>
      <dgm:spPr/>
      <dgm:t>
        <a:bodyPr/>
        <a:lstStyle/>
        <a:p>
          <a:endParaRPr lang="ru-RU"/>
        </a:p>
      </dgm:t>
    </dgm:pt>
    <dgm:pt modelId="{D12FED96-5FB3-4249-B245-2D84EF540948}" type="pres">
      <dgm:prSet presAssocID="{9F9F6BB9-1D85-4EB7-8BBD-1922B16299B1}" presName="connectorText" presStyleLbl="sibTrans2D1" presStyleIdx="3" presStyleCnt="7"/>
      <dgm:spPr/>
      <dgm:t>
        <a:bodyPr/>
        <a:lstStyle/>
        <a:p>
          <a:endParaRPr lang="ru-RU"/>
        </a:p>
      </dgm:t>
    </dgm:pt>
    <dgm:pt modelId="{63424D9F-FE9F-4581-87F8-83873F4E6995}" type="pres">
      <dgm:prSet presAssocID="{A8B778AE-907E-4B6C-8165-212B71368BE8}" presName="node" presStyleLbl="node1" presStyleIdx="4" presStyleCnt="7">
        <dgm:presLayoutVars>
          <dgm:bulletEnabled val="1"/>
        </dgm:presLayoutVars>
      </dgm:prSet>
      <dgm:spPr/>
      <dgm:t>
        <a:bodyPr/>
        <a:lstStyle/>
        <a:p>
          <a:endParaRPr lang="ru-RU"/>
        </a:p>
      </dgm:t>
    </dgm:pt>
    <dgm:pt modelId="{04AEBAB3-D309-4AEC-889A-1EE996BB5D73}" type="pres">
      <dgm:prSet presAssocID="{B3C6D925-3893-4CC3-BA42-62F1A8114191}" presName="sibTrans" presStyleLbl="sibTrans2D1" presStyleIdx="4" presStyleCnt="7"/>
      <dgm:spPr/>
      <dgm:t>
        <a:bodyPr/>
        <a:lstStyle/>
        <a:p>
          <a:endParaRPr lang="ru-RU"/>
        </a:p>
      </dgm:t>
    </dgm:pt>
    <dgm:pt modelId="{FC2872C7-A2AF-4096-9F04-CEE8C6AE34C0}" type="pres">
      <dgm:prSet presAssocID="{B3C6D925-3893-4CC3-BA42-62F1A8114191}" presName="connectorText" presStyleLbl="sibTrans2D1" presStyleIdx="4" presStyleCnt="7"/>
      <dgm:spPr/>
      <dgm:t>
        <a:bodyPr/>
        <a:lstStyle/>
        <a:p>
          <a:endParaRPr lang="ru-RU"/>
        </a:p>
      </dgm:t>
    </dgm:pt>
    <dgm:pt modelId="{218F88DC-10EA-4107-9A98-B31B855D5FDF}" type="pres">
      <dgm:prSet presAssocID="{72CED3D5-D80C-48BD-B540-369956A036EF}" presName="node" presStyleLbl="node1" presStyleIdx="5" presStyleCnt="7">
        <dgm:presLayoutVars>
          <dgm:bulletEnabled val="1"/>
        </dgm:presLayoutVars>
      </dgm:prSet>
      <dgm:spPr/>
      <dgm:t>
        <a:bodyPr/>
        <a:lstStyle/>
        <a:p>
          <a:endParaRPr lang="ru-RU"/>
        </a:p>
      </dgm:t>
    </dgm:pt>
    <dgm:pt modelId="{6194BFB6-6E39-40D7-8F04-5D720CB92F2C}" type="pres">
      <dgm:prSet presAssocID="{525C560A-D0D4-40FA-B95E-9A810A1549BD}" presName="sibTrans" presStyleLbl="sibTrans2D1" presStyleIdx="5" presStyleCnt="7"/>
      <dgm:spPr/>
      <dgm:t>
        <a:bodyPr/>
        <a:lstStyle/>
        <a:p>
          <a:endParaRPr lang="ru-RU"/>
        </a:p>
      </dgm:t>
    </dgm:pt>
    <dgm:pt modelId="{ECC44C08-F5B7-4C56-85D5-3CFF3AC2340F}" type="pres">
      <dgm:prSet presAssocID="{525C560A-D0D4-40FA-B95E-9A810A1549BD}" presName="connectorText" presStyleLbl="sibTrans2D1" presStyleIdx="5" presStyleCnt="7"/>
      <dgm:spPr/>
      <dgm:t>
        <a:bodyPr/>
        <a:lstStyle/>
        <a:p>
          <a:endParaRPr lang="ru-RU"/>
        </a:p>
      </dgm:t>
    </dgm:pt>
    <dgm:pt modelId="{773B9276-F3FC-42F1-9DF9-AE3434276CF1}" type="pres">
      <dgm:prSet presAssocID="{9CCCBE9A-AD8A-499F-A3BC-CB1AE812DF8C}" presName="node" presStyleLbl="node1" presStyleIdx="6" presStyleCnt="7">
        <dgm:presLayoutVars>
          <dgm:bulletEnabled val="1"/>
        </dgm:presLayoutVars>
      </dgm:prSet>
      <dgm:spPr/>
      <dgm:t>
        <a:bodyPr/>
        <a:lstStyle/>
        <a:p>
          <a:endParaRPr lang="ru-RU"/>
        </a:p>
      </dgm:t>
    </dgm:pt>
    <dgm:pt modelId="{EDD2669E-1ADF-43F2-81CA-A64406467A94}" type="pres">
      <dgm:prSet presAssocID="{F7F5195E-F79E-423D-974E-68D2E89D9925}" presName="sibTrans" presStyleLbl="sibTrans2D1" presStyleIdx="6" presStyleCnt="7"/>
      <dgm:spPr/>
      <dgm:t>
        <a:bodyPr/>
        <a:lstStyle/>
        <a:p>
          <a:endParaRPr lang="ru-RU"/>
        </a:p>
      </dgm:t>
    </dgm:pt>
    <dgm:pt modelId="{58D46BED-C7FE-4C9C-87EF-8E2261B1C7E2}" type="pres">
      <dgm:prSet presAssocID="{F7F5195E-F79E-423D-974E-68D2E89D9925}" presName="connectorText" presStyleLbl="sibTrans2D1" presStyleIdx="6" presStyleCnt="7"/>
      <dgm:spPr/>
      <dgm:t>
        <a:bodyPr/>
        <a:lstStyle/>
        <a:p>
          <a:endParaRPr lang="ru-RU"/>
        </a:p>
      </dgm:t>
    </dgm:pt>
  </dgm:ptLst>
  <dgm:cxnLst>
    <dgm:cxn modelId="{684BB557-126C-45D2-8CCE-F12C92A7345E}" type="presOf" srcId="{525C560A-D0D4-40FA-B95E-9A810A1549BD}" destId="{ECC44C08-F5B7-4C56-85D5-3CFF3AC2340F}" srcOrd="1" destOrd="0" presId="urn:microsoft.com/office/officeart/2005/8/layout/cycle2"/>
    <dgm:cxn modelId="{B8ED73B7-CE00-4823-84FD-F8D9D9C205B9}" srcId="{8ACC3839-DA68-49CC-BF00-4118D760D598}" destId="{1394AB73-0BFF-4485-8F53-0BFC720BA93C}" srcOrd="2" destOrd="0" parTransId="{ED77E3BA-E42A-42AD-8CEA-C7E30A2C91E3}" sibTransId="{E984620C-60F5-4A16-9F73-EB26C2187FC2}"/>
    <dgm:cxn modelId="{13436E0D-9BD3-4687-BFBB-74AD4BD931EC}" type="presOf" srcId="{9CCCBE9A-AD8A-499F-A3BC-CB1AE812DF8C}" destId="{773B9276-F3FC-42F1-9DF9-AE3434276CF1}" srcOrd="0" destOrd="0" presId="urn:microsoft.com/office/officeart/2005/8/layout/cycle2"/>
    <dgm:cxn modelId="{9D828C7B-7024-4AE5-8542-389DD8923CAE}" type="presOf" srcId="{1B35B2E2-7C0B-4F44-B272-0BFB9C43A207}" destId="{90064AEE-ED56-4EE1-8D5E-9A3808D65E92}" srcOrd="0" destOrd="0" presId="urn:microsoft.com/office/officeart/2005/8/layout/cycle2"/>
    <dgm:cxn modelId="{8730B80D-CDB5-4C5B-92E9-05DFCA697245}" type="presOf" srcId="{A8B778AE-907E-4B6C-8165-212B71368BE8}" destId="{63424D9F-FE9F-4581-87F8-83873F4E6995}" srcOrd="0" destOrd="0" presId="urn:microsoft.com/office/officeart/2005/8/layout/cycle2"/>
    <dgm:cxn modelId="{E25C68F4-8282-4B61-AA79-8E4C81531C1C}" type="presOf" srcId="{1394AB73-0BFF-4485-8F53-0BFC720BA93C}" destId="{72AE4784-C140-49F9-AE99-59285C8A6A9B}" srcOrd="0" destOrd="0" presId="urn:microsoft.com/office/officeart/2005/8/layout/cycle2"/>
    <dgm:cxn modelId="{25CA31B9-30CD-462B-9FE7-5414C955487D}" type="presOf" srcId="{E984620C-60F5-4A16-9F73-EB26C2187FC2}" destId="{6CB62107-8537-4CD0-A4B5-80291B62FEE9}" srcOrd="1" destOrd="0" presId="urn:microsoft.com/office/officeart/2005/8/layout/cycle2"/>
    <dgm:cxn modelId="{4EB74F58-A51E-4FFC-9648-4A9F8BA4FF85}" type="presOf" srcId="{C492AF3D-6255-4A19-9547-56176105829E}" destId="{FF8533B5-A858-4FC0-A1AF-914C98CC5189}" srcOrd="1" destOrd="0" presId="urn:microsoft.com/office/officeart/2005/8/layout/cycle2"/>
    <dgm:cxn modelId="{B9F1D166-9859-4248-B3AA-DB3E23AA5058}" type="presOf" srcId="{8ACC3839-DA68-49CC-BF00-4118D760D598}" destId="{29B12B7B-941B-4EAE-9A4F-D0CC74B62FCE}" srcOrd="0" destOrd="0" presId="urn:microsoft.com/office/officeart/2005/8/layout/cycle2"/>
    <dgm:cxn modelId="{87BDB598-1D04-491B-BBB8-3026C60D238D}" srcId="{8ACC3839-DA68-49CC-BF00-4118D760D598}" destId="{1B35B2E2-7C0B-4F44-B272-0BFB9C43A207}" srcOrd="0" destOrd="0" parTransId="{78AEF780-0CA7-4862-83A2-0F895155793B}" sibTransId="{B3ED1F28-AC7E-4154-88B5-F942E16DAB00}"/>
    <dgm:cxn modelId="{02F67A3E-8D6F-44FC-8DD3-96B2D8F8726F}" type="presOf" srcId="{E984620C-60F5-4A16-9F73-EB26C2187FC2}" destId="{BA82F274-1283-4C64-90DA-98E7BD654EB4}" srcOrd="0" destOrd="0" presId="urn:microsoft.com/office/officeart/2005/8/layout/cycle2"/>
    <dgm:cxn modelId="{D457DC10-3D78-441F-BEEB-AAA63ADCC5C8}" type="presOf" srcId="{F7F5195E-F79E-423D-974E-68D2E89D9925}" destId="{EDD2669E-1ADF-43F2-81CA-A64406467A94}" srcOrd="0" destOrd="0" presId="urn:microsoft.com/office/officeart/2005/8/layout/cycle2"/>
    <dgm:cxn modelId="{ED535EC2-0F8A-42BD-9BF3-C9B12649C4D7}" type="presOf" srcId="{9F9F6BB9-1D85-4EB7-8BBD-1922B16299B1}" destId="{D12FED96-5FB3-4249-B245-2D84EF540948}" srcOrd="1" destOrd="0" presId="urn:microsoft.com/office/officeart/2005/8/layout/cycle2"/>
    <dgm:cxn modelId="{E5A91354-D84A-4D8E-BD07-79B8F5618535}" type="presOf" srcId="{C492AF3D-6255-4A19-9547-56176105829E}" destId="{9DEFE38E-AC19-4892-84D6-1DF74F343073}" srcOrd="0" destOrd="0" presId="urn:microsoft.com/office/officeart/2005/8/layout/cycle2"/>
    <dgm:cxn modelId="{16FA4C67-26CB-4F9E-A047-EA94A6E576B5}" type="presOf" srcId="{D5B92B9B-86EA-443F-AFB6-6194AF886C90}" destId="{F21093B8-79BB-4C31-BEAC-BAFBEAF02F53}" srcOrd="0" destOrd="0" presId="urn:microsoft.com/office/officeart/2005/8/layout/cycle2"/>
    <dgm:cxn modelId="{BA0DF116-0365-4C56-97BA-A5A142562C73}" srcId="{8ACC3839-DA68-49CC-BF00-4118D760D598}" destId="{9CCCBE9A-AD8A-499F-A3BC-CB1AE812DF8C}" srcOrd="6" destOrd="0" parTransId="{7C67AD0F-6AEF-4430-BE57-7EB1B109B018}" sibTransId="{F7F5195E-F79E-423D-974E-68D2E89D9925}"/>
    <dgm:cxn modelId="{37F0177B-DC3F-45C5-9F50-5CD3E2F3543F}" srcId="{8ACC3839-DA68-49CC-BF00-4118D760D598}" destId="{F27FA9CD-53C5-49AE-811D-CD8D028A3EBB}" srcOrd="1" destOrd="0" parTransId="{8898669C-75B4-4178-8C84-5C515F1AA58A}" sibTransId="{C492AF3D-6255-4A19-9547-56176105829E}"/>
    <dgm:cxn modelId="{C69272DB-39DA-4AC2-AFF3-7741A687D1EA}" type="presOf" srcId="{B3C6D925-3893-4CC3-BA42-62F1A8114191}" destId="{FC2872C7-A2AF-4096-9F04-CEE8C6AE34C0}" srcOrd="1" destOrd="0" presId="urn:microsoft.com/office/officeart/2005/8/layout/cycle2"/>
    <dgm:cxn modelId="{31EC547E-7AE8-4A23-AA3B-423CC9EF443D}" type="presOf" srcId="{F7F5195E-F79E-423D-974E-68D2E89D9925}" destId="{58D46BED-C7FE-4C9C-87EF-8E2261B1C7E2}" srcOrd="1" destOrd="0" presId="urn:microsoft.com/office/officeart/2005/8/layout/cycle2"/>
    <dgm:cxn modelId="{6D5D7EA6-5EBE-4D28-96A4-9EB2AABE55E5}" type="presOf" srcId="{B3C6D925-3893-4CC3-BA42-62F1A8114191}" destId="{04AEBAB3-D309-4AEC-889A-1EE996BB5D73}" srcOrd="0" destOrd="0" presId="urn:microsoft.com/office/officeart/2005/8/layout/cycle2"/>
    <dgm:cxn modelId="{2E39BCC0-597B-4707-B84C-35026BED2B39}" srcId="{8ACC3839-DA68-49CC-BF00-4118D760D598}" destId="{72CED3D5-D80C-48BD-B540-369956A036EF}" srcOrd="5" destOrd="0" parTransId="{47DE86B0-DE5A-4125-A03B-F83C6582739C}" sibTransId="{525C560A-D0D4-40FA-B95E-9A810A1549BD}"/>
    <dgm:cxn modelId="{1E990F97-495A-4157-A37A-1366BA76D410}" type="presOf" srcId="{9F9F6BB9-1D85-4EB7-8BBD-1922B16299B1}" destId="{C597B8C8-B02C-40BB-9FE4-82D1AFB72617}" srcOrd="0" destOrd="0" presId="urn:microsoft.com/office/officeart/2005/8/layout/cycle2"/>
    <dgm:cxn modelId="{CEF301A7-AE1F-4498-88FC-C0AD0F2B7AB7}" type="presOf" srcId="{B3ED1F28-AC7E-4154-88B5-F942E16DAB00}" destId="{19FF8D4A-D9EE-454C-BC20-6F672932B59E}" srcOrd="0" destOrd="0" presId="urn:microsoft.com/office/officeart/2005/8/layout/cycle2"/>
    <dgm:cxn modelId="{EC9EEFD6-234F-4F0D-AE64-5FBCAB49F403}" type="presOf" srcId="{B3ED1F28-AC7E-4154-88B5-F942E16DAB00}" destId="{0FD559FC-459E-43E4-96DB-3480FE22D998}" srcOrd="1" destOrd="0" presId="urn:microsoft.com/office/officeart/2005/8/layout/cycle2"/>
    <dgm:cxn modelId="{0A34F7D9-8B74-46D0-8489-6F50AF513216}" srcId="{8ACC3839-DA68-49CC-BF00-4118D760D598}" destId="{D5B92B9B-86EA-443F-AFB6-6194AF886C90}" srcOrd="3" destOrd="0" parTransId="{FD737BA1-E2F8-43F9-83AF-A6C91B0832CF}" sibTransId="{9F9F6BB9-1D85-4EB7-8BBD-1922B16299B1}"/>
    <dgm:cxn modelId="{2310E927-6942-4250-BCA2-970DCDEE9363}" type="presOf" srcId="{72CED3D5-D80C-48BD-B540-369956A036EF}" destId="{218F88DC-10EA-4107-9A98-B31B855D5FDF}" srcOrd="0" destOrd="0" presId="urn:microsoft.com/office/officeart/2005/8/layout/cycle2"/>
    <dgm:cxn modelId="{6E065EB9-C0A4-4F6E-A500-8CE081B1372F}" srcId="{8ACC3839-DA68-49CC-BF00-4118D760D598}" destId="{A8B778AE-907E-4B6C-8165-212B71368BE8}" srcOrd="4" destOrd="0" parTransId="{F3E3F2AC-CCE9-498A-B04B-5335B371C90E}" sibTransId="{B3C6D925-3893-4CC3-BA42-62F1A8114191}"/>
    <dgm:cxn modelId="{524F7F62-29E9-433C-AC89-95D090D8BB04}" type="presOf" srcId="{525C560A-D0D4-40FA-B95E-9A810A1549BD}" destId="{6194BFB6-6E39-40D7-8F04-5D720CB92F2C}" srcOrd="0" destOrd="0" presId="urn:microsoft.com/office/officeart/2005/8/layout/cycle2"/>
    <dgm:cxn modelId="{5B326DEF-2416-425E-8ECA-97BF6BA2BA85}" type="presOf" srcId="{F27FA9CD-53C5-49AE-811D-CD8D028A3EBB}" destId="{D2B13506-4637-4422-8D0B-8CC518AC9086}" srcOrd="0" destOrd="0" presId="urn:microsoft.com/office/officeart/2005/8/layout/cycle2"/>
    <dgm:cxn modelId="{F88FD269-3170-4738-9CDB-83B48B7BD354}" type="presParOf" srcId="{29B12B7B-941B-4EAE-9A4F-D0CC74B62FCE}" destId="{90064AEE-ED56-4EE1-8D5E-9A3808D65E92}" srcOrd="0" destOrd="0" presId="urn:microsoft.com/office/officeart/2005/8/layout/cycle2"/>
    <dgm:cxn modelId="{1C8816B6-9147-478F-AA85-C079F0E58425}" type="presParOf" srcId="{29B12B7B-941B-4EAE-9A4F-D0CC74B62FCE}" destId="{19FF8D4A-D9EE-454C-BC20-6F672932B59E}" srcOrd="1" destOrd="0" presId="urn:microsoft.com/office/officeart/2005/8/layout/cycle2"/>
    <dgm:cxn modelId="{A0B79F44-F1E0-4D29-BB65-B224552AC37A}" type="presParOf" srcId="{19FF8D4A-D9EE-454C-BC20-6F672932B59E}" destId="{0FD559FC-459E-43E4-96DB-3480FE22D998}" srcOrd="0" destOrd="0" presId="urn:microsoft.com/office/officeart/2005/8/layout/cycle2"/>
    <dgm:cxn modelId="{9C82E62A-5489-40BF-A90E-1150A9CFF03D}" type="presParOf" srcId="{29B12B7B-941B-4EAE-9A4F-D0CC74B62FCE}" destId="{D2B13506-4637-4422-8D0B-8CC518AC9086}" srcOrd="2" destOrd="0" presId="urn:microsoft.com/office/officeart/2005/8/layout/cycle2"/>
    <dgm:cxn modelId="{8080CECE-54BC-439F-96AE-BB361A609C44}" type="presParOf" srcId="{29B12B7B-941B-4EAE-9A4F-D0CC74B62FCE}" destId="{9DEFE38E-AC19-4892-84D6-1DF74F343073}" srcOrd="3" destOrd="0" presId="urn:microsoft.com/office/officeart/2005/8/layout/cycle2"/>
    <dgm:cxn modelId="{101959C9-08D6-4A9D-9AED-7620555DC14E}" type="presParOf" srcId="{9DEFE38E-AC19-4892-84D6-1DF74F343073}" destId="{FF8533B5-A858-4FC0-A1AF-914C98CC5189}" srcOrd="0" destOrd="0" presId="urn:microsoft.com/office/officeart/2005/8/layout/cycle2"/>
    <dgm:cxn modelId="{24C7C9FE-F6EE-4BB0-999C-C902360801D9}" type="presParOf" srcId="{29B12B7B-941B-4EAE-9A4F-D0CC74B62FCE}" destId="{72AE4784-C140-49F9-AE99-59285C8A6A9B}" srcOrd="4" destOrd="0" presId="urn:microsoft.com/office/officeart/2005/8/layout/cycle2"/>
    <dgm:cxn modelId="{DFC73DCC-DCC7-4CB1-B46E-7B976FEDCB41}" type="presParOf" srcId="{29B12B7B-941B-4EAE-9A4F-D0CC74B62FCE}" destId="{BA82F274-1283-4C64-90DA-98E7BD654EB4}" srcOrd="5" destOrd="0" presId="urn:microsoft.com/office/officeart/2005/8/layout/cycle2"/>
    <dgm:cxn modelId="{44C54C51-A639-46AE-9D28-30467798728D}" type="presParOf" srcId="{BA82F274-1283-4C64-90DA-98E7BD654EB4}" destId="{6CB62107-8537-4CD0-A4B5-80291B62FEE9}" srcOrd="0" destOrd="0" presId="urn:microsoft.com/office/officeart/2005/8/layout/cycle2"/>
    <dgm:cxn modelId="{EFA0CCEE-2972-4A3E-BA06-4495030BC2A8}" type="presParOf" srcId="{29B12B7B-941B-4EAE-9A4F-D0CC74B62FCE}" destId="{F21093B8-79BB-4C31-BEAC-BAFBEAF02F53}" srcOrd="6" destOrd="0" presId="urn:microsoft.com/office/officeart/2005/8/layout/cycle2"/>
    <dgm:cxn modelId="{F2DA6204-514C-40F7-AE84-AE1600FA83F7}" type="presParOf" srcId="{29B12B7B-941B-4EAE-9A4F-D0CC74B62FCE}" destId="{C597B8C8-B02C-40BB-9FE4-82D1AFB72617}" srcOrd="7" destOrd="0" presId="urn:microsoft.com/office/officeart/2005/8/layout/cycle2"/>
    <dgm:cxn modelId="{A1358885-2A34-461E-8D31-81BACED84EF8}" type="presParOf" srcId="{C597B8C8-B02C-40BB-9FE4-82D1AFB72617}" destId="{D12FED96-5FB3-4249-B245-2D84EF540948}" srcOrd="0" destOrd="0" presId="urn:microsoft.com/office/officeart/2005/8/layout/cycle2"/>
    <dgm:cxn modelId="{DAB3D14F-8166-411F-B64E-71904FC729BD}" type="presParOf" srcId="{29B12B7B-941B-4EAE-9A4F-D0CC74B62FCE}" destId="{63424D9F-FE9F-4581-87F8-83873F4E6995}" srcOrd="8" destOrd="0" presId="urn:microsoft.com/office/officeart/2005/8/layout/cycle2"/>
    <dgm:cxn modelId="{860CD148-6B79-4D9F-ACA2-A50B2F6B33B2}" type="presParOf" srcId="{29B12B7B-941B-4EAE-9A4F-D0CC74B62FCE}" destId="{04AEBAB3-D309-4AEC-889A-1EE996BB5D73}" srcOrd="9" destOrd="0" presId="urn:microsoft.com/office/officeart/2005/8/layout/cycle2"/>
    <dgm:cxn modelId="{3813377D-67CB-434D-9153-1DEDF15E7CFE}" type="presParOf" srcId="{04AEBAB3-D309-4AEC-889A-1EE996BB5D73}" destId="{FC2872C7-A2AF-4096-9F04-CEE8C6AE34C0}" srcOrd="0" destOrd="0" presId="urn:microsoft.com/office/officeart/2005/8/layout/cycle2"/>
    <dgm:cxn modelId="{DFBAB282-C653-434B-98DA-C57BFE1BA6F4}" type="presParOf" srcId="{29B12B7B-941B-4EAE-9A4F-D0CC74B62FCE}" destId="{218F88DC-10EA-4107-9A98-B31B855D5FDF}" srcOrd="10" destOrd="0" presId="urn:microsoft.com/office/officeart/2005/8/layout/cycle2"/>
    <dgm:cxn modelId="{AAE53C34-6DB4-4B75-80E5-07B67B4BB576}" type="presParOf" srcId="{29B12B7B-941B-4EAE-9A4F-D0CC74B62FCE}" destId="{6194BFB6-6E39-40D7-8F04-5D720CB92F2C}" srcOrd="11" destOrd="0" presId="urn:microsoft.com/office/officeart/2005/8/layout/cycle2"/>
    <dgm:cxn modelId="{9F669523-9883-4DC9-9098-7028C7EDC2BA}" type="presParOf" srcId="{6194BFB6-6E39-40D7-8F04-5D720CB92F2C}" destId="{ECC44C08-F5B7-4C56-85D5-3CFF3AC2340F}" srcOrd="0" destOrd="0" presId="urn:microsoft.com/office/officeart/2005/8/layout/cycle2"/>
    <dgm:cxn modelId="{F2570A7A-C5BA-4B0C-B98A-E33F1F10B49E}" type="presParOf" srcId="{29B12B7B-941B-4EAE-9A4F-D0CC74B62FCE}" destId="{773B9276-F3FC-42F1-9DF9-AE3434276CF1}" srcOrd="12" destOrd="0" presId="urn:microsoft.com/office/officeart/2005/8/layout/cycle2"/>
    <dgm:cxn modelId="{1453422F-8E61-42FD-B678-B3E72B59C59F}" type="presParOf" srcId="{29B12B7B-941B-4EAE-9A4F-D0CC74B62FCE}" destId="{EDD2669E-1ADF-43F2-81CA-A64406467A94}" srcOrd="13" destOrd="0" presId="urn:microsoft.com/office/officeart/2005/8/layout/cycle2"/>
    <dgm:cxn modelId="{70B8985D-A587-407B-8B9B-7F1E470E8CA6}" type="presParOf" srcId="{EDD2669E-1ADF-43F2-81CA-A64406467A94}" destId="{58D46BED-C7FE-4C9C-87EF-8E2261B1C7E2}"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0064AEE-ED56-4EE1-8D5E-9A3808D65E92}">
      <dsp:nvSpPr>
        <dsp:cNvPr id="0" name=""/>
        <dsp:cNvSpPr/>
      </dsp:nvSpPr>
      <dsp:spPr>
        <a:xfrm>
          <a:off x="3886811" y="1247"/>
          <a:ext cx="830824" cy="830824"/>
        </a:xfrm>
        <a:prstGeom prst="ellipse">
          <a:avLst/>
        </a:prstGeom>
        <a:gradFill rotWithShape="0">
          <a:gsLst>
            <a:gs pos="0">
              <a:schemeClr val="accent5">
                <a:hueOff val="0"/>
                <a:satOff val="0"/>
                <a:lumOff val="0"/>
                <a:alphaOff val="0"/>
                <a:shade val="100000"/>
                <a:satMod val="137000"/>
              </a:schemeClr>
            </a:gs>
            <a:gs pos="71000">
              <a:schemeClr val="accent5">
                <a:hueOff val="0"/>
                <a:satOff val="0"/>
                <a:lumOff val="0"/>
                <a:alphaOff val="0"/>
                <a:shade val="98000"/>
                <a:satMod val="137000"/>
              </a:schemeClr>
            </a:gs>
            <a:gs pos="100000">
              <a:schemeClr val="accent5">
                <a:hueOff val="0"/>
                <a:satOff val="0"/>
                <a:lumOff val="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 </a:t>
          </a:r>
          <a:endParaRPr lang="ru-RU" sz="3200" kern="1200" dirty="0"/>
        </a:p>
      </dsp:txBody>
      <dsp:txXfrm>
        <a:off x="3886811" y="1247"/>
        <a:ext cx="830824" cy="830824"/>
      </dsp:txXfrm>
    </dsp:sp>
    <dsp:sp modelId="{19FF8D4A-D9EE-454C-BC20-6F672932B59E}">
      <dsp:nvSpPr>
        <dsp:cNvPr id="0" name=""/>
        <dsp:cNvSpPr/>
      </dsp:nvSpPr>
      <dsp:spPr>
        <a:xfrm rot="1542857">
          <a:off x="4748015" y="544213"/>
          <a:ext cx="220413" cy="280403"/>
        </a:xfrm>
        <a:prstGeom prst="rightArrow">
          <a:avLst>
            <a:gd name="adj1" fmla="val 60000"/>
            <a:gd name="adj2" fmla="val 50000"/>
          </a:avLst>
        </a:prstGeom>
        <a:solidFill>
          <a:schemeClr val="accent5">
            <a:hueOff val="0"/>
            <a:satOff val="0"/>
            <a:lumOff val="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1542857">
        <a:off x="4748015" y="544213"/>
        <a:ext cx="220413" cy="280403"/>
      </dsp:txXfrm>
    </dsp:sp>
    <dsp:sp modelId="{D2B13506-4637-4422-8D0B-8CC518AC9086}">
      <dsp:nvSpPr>
        <dsp:cNvPr id="0" name=""/>
        <dsp:cNvSpPr/>
      </dsp:nvSpPr>
      <dsp:spPr>
        <a:xfrm>
          <a:off x="5010049" y="542170"/>
          <a:ext cx="830824" cy="830824"/>
        </a:xfrm>
        <a:prstGeom prst="ellipse">
          <a:avLst/>
        </a:prstGeom>
        <a:gradFill rotWithShape="0">
          <a:gsLst>
            <a:gs pos="0">
              <a:schemeClr val="accent5">
                <a:hueOff val="-3009300"/>
                <a:satOff val="7410"/>
                <a:lumOff val="-163"/>
                <a:alphaOff val="0"/>
                <a:shade val="100000"/>
                <a:satMod val="137000"/>
              </a:schemeClr>
            </a:gs>
            <a:gs pos="71000">
              <a:schemeClr val="accent5">
                <a:hueOff val="-3009300"/>
                <a:satOff val="7410"/>
                <a:lumOff val="-163"/>
                <a:alphaOff val="0"/>
                <a:shade val="98000"/>
                <a:satMod val="137000"/>
              </a:schemeClr>
            </a:gs>
            <a:gs pos="100000">
              <a:schemeClr val="accent5">
                <a:hueOff val="-3009300"/>
                <a:satOff val="7410"/>
                <a:lumOff val="-163"/>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 </a:t>
          </a:r>
          <a:endParaRPr lang="ru-RU" sz="3200" kern="1200" dirty="0"/>
        </a:p>
      </dsp:txBody>
      <dsp:txXfrm>
        <a:off x="5010049" y="542170"/>
        <a:ext cx="830824" cy="830824"/>
      </dsp:txXfrm>
    </dsp:sp>
    <dsp:sp modelId="{9DEFE38E-AC19-4892-84D6-1DF74F343073}">
      <dsp:nvSpPr>
        <dsp:cNvPr id="0" name=""/>
        <dsp:cNvSpPr/>
      </dsp:nvSpPr>
      <dsp:spPr>
        <a:xfrm rot="4628571">
          <a:off x="5452575" y="1419021"/>
          <a:ext cx="220413" cy="280403"/>
        </a:xfrm>
        <a:prstGeom prst="rightArrow">
          <a:avLst>
            <a:gd name="adj1" fmla="val 60000"/>
            <a:gd name="adj2" fmla="val 50000"/>
          </a:avLst>
        </a:prstGeom>
        <a:solidFill>
          <a:schemeClr val="accent5">
            <a:hueOff val="-3009300"/>
            <a:satOff val="7410"/>
            <a:lumOff val="-163"/>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4628571">
        <a:off x="5452575" y="1419021"/>
        <a:ext cx="220413" cy="280403"/>
      </dsp:txXfrm>
    </dsp:sp>
    <dsp:sp modelId="{72AE4784-C140-49F9-AE99-59285C8A6A9B}">
      <dsp:nvSpPr>
        <dsp:cNvPr id="0" name=""/>
        <dsp:cNvSpPr/>
      </dsp:nvSpPr>
      <dsp:spPr>
        <a:xfrm>
          <a:off x="5287466" y="1757613"/>
          <a:ext cx="830824" cy="830824"/>
        </a:xfrm>
        <a:prstGeom prst="ellipse">
          <a:avLst/>
        </a:prstGeom>
        <a:gradFill rotWithShape="0">
          <a:gsLst>
            <a:gs pos="0">
              <a:schemeClr val="accent5">
                <a:hueOff val="-6018599"/>
                <a:satOff val="14820"/>
                <a:lumOff val="-327"/>
                <a:alphaOff val="0"/>
                <a:shade val="100000"/>
                <a:satMod val="137000"/>
              </a:schemeClr>
            </a:gs>
            <a:gs pos="71000">
              <a:schemeClr val="accent5">
                <a:hueOff val="-6018599"/>
                <a:satOff val="14820"/>
                <a:lumOff val="-327"/>
                <a:alphaOff val="0"/>
                <a:shade val="98000"/>
                <a:satMod val="137000"/>
              </a:schemeClr>
            </a:gs>
            <a:gs pos="100000">
              <a:schemeClr val="accent5">
                <a:hueOff val="-6018599"/>
                <a:satOff val="14820"/>
                <a:lumOff val="-327"/>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 </a:t>
          </a:r>
          <a:endParaRPr lang="ru-RU" sz="3200" kern="1200" dirty="0"/>
        </a:p>
      </dsp:txBody>
      <dsp:txXfrm>
        <a:off x="5287466" y="1757613"/>
        <a:ext cx="830824" cy="830824"/>
      </dsp:txXfrm>
    </dsp:sp>
    <dsp:sp modelId="{BA82F274-1283-4C64-90DA-98E7BD654EB4}">
      <dsp:nvSpPr>
        <dsp:cNvPr id="0" name=""/>
        <dsp:cNvSpPr/>
      </dsp:nvSpPr>
      <dsp:spPr>
        <a:xfrm rot="7714286">
          <a:off x="5207909" y="2515302"/>
          <a:ext cx="220413" cy="280403"/>
        </a:xfrm>
        <a:prstGeom prst="rightArrow">
          <a:avLst>
            <a:gd name="adj1" fmla="val 60000"/>
            <a:gd name="adj2" fmla="val 50000"/>
          </a:avLst>
        </a:prstGeom>
        <a:solidFill>
          <a:schemeClr val="accent5">
            <a:hueOff val="-6018599"/>
            <a:satOff val="14820"/>
            <a:lumOff val="-327"/>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7714286">
        <a:off x="5207909" y="2515302"/>
        <a:ext cx="220413" cy="280403"/>
      </dsp:txXfrm>
    </dsp:sp>
    <dsp:sp modelId="{F21093B8-79BB-4C31-BEAC-BAFBEAF02F53}">
      <dsp:nvSpPr>
        <dsp:cNvPr id="0" name=""/>
        <dsp:cNvSpPr/>
      </dsp:nvSpPr>
      <dsp:spPr>
        <a:xfrm>
          <a:off x="4510161" y="2732323"/>
          <a:ext cx="830824" cy="830824"/>
        </a:xfrm>
        <a:prstGeom prst="ellipse">
          <a:avLst/>
        </a:prstGeom>
        <a:gradFill rotWithShape="0">
          <a:gsLst>
            <a:gs pos="0">
              <a:schemeClr val="accent5">
                <a:hueOff val="-9027899"/>
                <a:satOff val="22229"/>
                <a:lumOff val="-490"/>
                <a:alphaOff val="0"/>
                <a:shade val="100000"/>
                <a:satMod val="137000"/>
              </a:schemeClr>
            </a:gs>
            <a:gs pos="71000">
              <a:schemeClr val="accent5">
                <a:hueOff val="-9027899"/>
                <a:satOff val="22229"/>
                <a:lumOff val="-490"/>
                <a:alphaOff val="0"/>
                <a:shade val="98000"/>
                <a:satMod val="137000"/>
              </a:schemeClr>
            </a:gs>
            <a:gs pos="100000">
              <a:schemeClr val="accent5">
                <a:hueOff val="-9027899"/>
                <a:satOff val="22229"/>
                <a:lumOff val="-49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 </a:t>
          </a:r>
          <a:endParaRPr lang="ru-RU" sz="3200" kern="1200" dirty="0"/>
        </a:p>
      </dsp:txBody>
      <dsp:txXfrm>
        <a:off x="4510161" y="2732323"/>
        <a:ext cx="830824" cy="830824"/>
      </dsp:txXfrm>
    </dsp:sp>
    <dsp:sp modelId="{C597B8C8-B02C-40BB-9FE4-82D1AFB72617}">
      <dsp:nvSpPr>
        <dsp:cNvPr id="0" name=""/>
        <dsp:cNvSpPr/>
      </dsp:nvSpPr>
      <dsp:spPr>
        <a:xfrm rot="10800000">
          <a:off x="4198255" y="3007534"/>
          <a:ext cx="220413" cy="280403"/>
        </a:xfrm>
        <a:prstGeom prst="rightArrow">
          <a:avLst>
            <a:gd name="adj1" fmla="val 60000"/>
            <a:gd name="adj2" fmla="val 50000"/>
          </a:avLst>
        </a:prstGeom>
        <a:solidFill>
          <a:schemeClr val="accent5">
            <a:hueOff val="-9027899"/>
            <a:satOff val="22229"/>
            <a:lumOff val="-49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10800000">
        <a:off x="4198255" y="3007534"/>
        <a:ext cx="220413" cy="280403"/>
      </dsp:txXfrm>
    </dsp:sp>
    <dsp:sp modelId="{63424D9F-FE9F-4581-87F8-83873F4E6995}">
      <dsp:nvSpPr>
        <dsp:cNvPr id="0" name=""/>
        <dsp:cNvSpPr/>
      </dsp:nvSpPr>
      <dsp:spPr>
        <a:xfrm>
          <a:off x="3263461" y="2732323"/>
          <a:ext cx="830824" cy="830824"/>
        </a:xfrm>
        <a:prstGeom prst="ellipse">
          <a:avLst/>
        </a:prstGeom>
        <a:gradFill rotWithShape="0">
          <a:gsLst>
            <a:gs pos="0">
              <a:schemeClr val="accent5">
                <a:hueOff val="-12037199"/>
                <a:satOff val="29639"/>
                <a:lumOff val="-653"/>
                <a:alphaOff val="0"/>
                <a:shade val="100000"/>
                <a:satMod val="137000"/>
              </a:schemeClr>
            </a:gs>
            <a:gs pos="71000">
              <a:schemeClr val="accent5">
                <a:hueOff val="-12037199"/>
                <a:satOff val="29639"/>
                <a:lumOff val="-653"/>
                <a:alphaOff val="0"/>
                <a:shade val="98000"/>
                <a:satMod val="137000"/>
              </a:schemeClr>
            </a:gs>
            <a:gs pos="100000">
              <a:schemeClr val="accent5">
                <a:hueOff val="-12037199"/>
                <a:satOff val="29639"/>
                <a:lumOff val="-653"/>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 </a:t>
          </a:r>
          <a:endParaRPr lang="ru-RU" sz="3200" kern="1200" dirty="0"/>
        </a:p>
      </dsp:txBody>
      <dsp:txXfrm>
        <a:off x="3263461" y="2732323"/>
        <a:ext cx="830824" cy="830824"/>
      </dsp:txXfrm>
    </dsp:sp>
    <dsp:sp modelId="{04AEBAB3-D309-4AEC-889A-1EE996BB5D73}">
      <dsp:nvSpPr>
        <dsp:cNvPr id="0" name=""/>
        <dsp:cNvSpPr/>
      </dsp:nvSpPr>
      <dsp:spPr>
        <a:xfrm rot="13885714">
          <a:off x="3183903" y="2525056"/>
          <a:ext cx="220413" cy="280403"/>
        </a:xfrm>
        <a:prstGeom prst="rightArrow">
          <a:avLst>
            <a:gd name="adj1" fmla="val 60000"/>
            <a:gd name="adj2" fmla="val 50000"/>
          </a:avLst>
        </a:prstGeom>
        <a:solidFill>
          <a:schemeClr val="accent5">
            <a:hueOff val="-12037199"/>
            <a:satOff val="29639"/>
            <a:lumOff val="-653"/>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13885714">
        <a:off x="3183903" y="2525056"/>
        <a:ext cx="220413" cy="280403"/>
      </dsp:txXfrm>
    </dsp:sp>
    <dsp:sp modelId="{218F88DC-10EA-4107-9A98-B31B855D5FDF}">
      <dsp:nvSpPr>
        <dsp:cNvPr id="0" name=""/>
        <dsp:cNvSpPr/>
      </dsp:nvSpPr>
      <dsp:spPr>
        <a:xfrm>
          <a:off x="2486156" y="1757613"/>
          <a:ext cx="830824" cy="830824"/>
        </a:xfrm>
        <a:prstGeom prst="ellipse">
          <a:avLst/>
        </a:prstGeom>
        <a:gradFill rotWithShape="0">
          <a:gsLst>
            <a:gs pos="0">
              <a:schemeClr val="accent5">
                <a:hueOff val="-15046498"/>
                <a:satOff val="37049"/>
                <a:lumOff val="-817"/>
                <a:alphaOff val="0"/>
                <a:shade val="100000"/>
                <a:satMod val="137000"/>
              </a:schemeClr>
            </a:gs>
            <a:gs pos="71000">
              <a:schemeClr val="accent5">
                <a:hueOff val="-15046498"/>
                <a:satOff val="37049"/>
                <a:lumOff val="-817"/>
                <a:alphaOff val="0"/>
                <a:shade val="98000"/>
                <a:satMod val="137000"/>
              </a:schemeClr>
            </a:gs>
            <a:gs pos="100000">
              <a:schemeClr val="accent5">
                <a:hueOff val="-15046498"/>
                <a:satOff val="37049"/>
                <a:lumOff val="-817"/>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ru-RU" sz="3200" kern="1200" dirty="0"/>
        </a:p>
      </dsp:txBody>
      <dsp:txXfrm>
        <a:off x="2486156" y="1757613"/>
        <a:ext cx="830824" cy="830824"/>
      </dsp:txXfrm>
    </dsp:sp>
    <dsp:sp modelId="{6194BFB6-6E39-40D7-8F04-5D720CB92F2C}">
      <dsp:nvSpPr>
        <dsp:cNvPr id="0" name=""/>
        <dsp:cNvSpPr/>
      </dsp:nvSpPr>
      <dsp:spPr>
        <a:xfrm rot="16971429">
          <a:off x="2928682" y="1431184"/>
          <a:ext cx="220413" cy="280403"/>
        </a:xfrm>
        <a:prstGeom prst="rightArrow">
          <a:avLst>
            <a:gd name="adj1" fmla="val 60000"/>
            <a:gd name="adj2" fmla="val 50000"/>
          </a:avLst>
        </a:prstGeom>
        <a:solidFill>
          <a:schemeClr val="accent5">
            <a:hueOff val="-15046498"/>
            <a:satOff val="37049"/>
            <a:lumOff val="-817"/>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16971429">
        <a:off x="2928682" y="1431184"/>
        <a:ext cx="220413" cy="280403"/>
      </dsp:txXfrm>
    </dsp:sp>
    <dsp:sp modelId="{773B9276-F3FC-42F1-9DF9-AE3434276CF1}">
      <dsp:nvSpPr>
        <dsp:cNvPr id="0" name=""/>
        <dsp:cNvSpPr/>
      </dsp:nvSpPr>
      <dsp:spPr>
        <a:xfrm>
          <a:off x="2763573" y="542170"/>
          <a:ext cx="830824" cy="830824"/>
        </a:xfrm>
        <a:prstGeom prst="ellipse">
          <a:avLst/>
        </a:prstGeom>
        <a:gradFill rotWithShape="0">
          <a:gsLst>
            <a:gs pos="0">
              <a:schemeClr val="accent5">
                <a:hueOff val="-18055798"/>
                <a:satOff val="44459"/>
                <a:lumOff val="-980"/>
                <a:alphaOff val="0"/>
                <a:shade val="100000"/>
                <a:satMod val="137000"/>
              </a:schemeClr>
            </a:gs>
            <a:gs pos="71000">
              <a:schemeClr val="accent5">
                <a:hueOff val="-18055798"/>
                <a:satOff val="44459"/>
                <a:lumOff val="-980"/>
                <a:alphaOff val="0"/>
                <a:shade val="98000"/>
                <a:satMod val="137000"/>
              </a:schemeClr>
            </a:gs>
            <a:gs pos="100000">
              <a:schemeClr val="accent5">
                <a:hueOff val="-18055798"/>
                <a:satOff val="44459"/>
                <a:lumOff val="-980"/>
                <a:alphaOff val="0"/>
                <a:shade val="75000"/>
                <a:satMod val="137000"/>
              </a:schemeClr>
            </a:gs>
          </a:gsLst>
          <a:path path="rect">
            <a:fillToRect l="50000" t="50000" r="50000" b="50000"/>
          </a:path>
        </a:gradFill>
        <a:ln>
          <a:noFill/>
        </a:ln>
        <a:effectLst>
          <a:outerShdw blurRad="39000" dist="25400" dir="5400000" rotWithShape="0">
            <a:srgbClr val="000000">
              <a:alpha val="38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ru-RU" sz="3200" kern="1200" dirty="0"/>
        </a:p>
      </dsp:txBody>
      <dsp:txXfrm>
        <a:off x="2763573" y="542170"/>
        <a:ext cx="830824" cy="830824"/>
      </dsp:txXfrm>
    </dsp:sp>
    <dsp:sp modelId="{EDD2669E-1ADF-43F2-81CA-A64406467A94}">
      <dsp:nvSpPr>
        <dsp:cNvPr id="0" name=""/>
        <dsp:cNvSpPr/>
      </dsp:nvSpPr>
      <dsp:spPr>
        <a:xfrm rot="20057143">
          <a:off x="3624777" y="549626"/>
          <a:ext cx="220413" cy="280403"/>
        </a:xfrm>
        <a:prstGeom prst="rightArrow">
          <a:avLst>
            <a:gd name="adj1" fmla="val 60000"/>
            <a:gd name="adj2" fmla="val 50000"/>
          </a:avLst>
        </a:prstGeom>
        <a:solidFill>
          <a:schemeClr val="accent5">
            <a:hueOff val="-18055798"/>
            <a:satOff val="44459"/>
            <a:lumOff val="-980"/>
            <a:alphaOff val="0"/>
          </a:schemeClr>
        </a:solidFill>
        <a:ln>
          <a:noFill/>
        </a:ln>
        <a:effectLst>
          <a:outerShdw blurRad="39000" dist="25400" dir="5400000" rotWithShape="0">
            <a:srgbClr val="000000">
              <a:alpha val="38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ru-RU" sz="1000" kern="1200"/>
        </a:p>
      </dsp:txBody>
      <dsp:txXfrm rot="20057143">
        <a:off x="3624777" y="549626"/>
        <a:ext cx="220413" cy="28040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a:xfrm>
            <a:off x="0" y="4333593"/>
            <a:ext cx="9144000" cy="809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9144000" cy="809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828676" y="1719072"/>
            <a:ext cx="7572375" cy="1664768"/>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828674" y="3383839"/>
            <a:ext cx="7572376" cy="716674"/>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sp>
        <p:nvSpPr>
          <p:cNvPr id="4" name="Дата 3"/>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12FCB8FC-F5B5-469B-8604-E00193B89500}" type="slidenum">
              <a:rPr lang="ru-RU" smtClean="0"/>
              <a:pPr/>
              <a:t>‹#›</a:t>
            </a:fld>
            <a:endParaRPr lang="ru-RU"/>
          </a:p>
        </p:txBody>
      </p:sp>
      <p:pic>
        <p:nvPicPr>
          <p:cNvPr id="11" name="Рисунок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993335" y="0"/>
            <a:ext cx="1310643" cy="1719071"/>
          </a:xfrm>
          <a:prstGeom prst="rect">
            <a:avLst/>
          </a:prstGeom>
        </p:spPr>
      </p:pic>
    </p:spTree>
    <p:extLst>
      <p:ext uri="{BB962C8B-B14F-4D97-AF65-F5344CB8AC3E}">
        <p14:creationId xmlns:p14="http://schemas.microsoft.com/office/powerpoint/2010/main" xmlns="" val="1659756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Рисунок 2"/>
          <p:cNvSpPr>
            <a:spLocks noGrp="1"/>
          </p:cNvSpPr>
          <p:nvPr>
            <p:ph type="pic" idx="1"/>
          </p:nvPr>
        </p:nvSpPr>
        <p:spPr>
          <a:xfrm>
            <a:off x="3491003" y="1200150"/>
            <a:ext cx="4823184" cy="3429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ru-RU" smtClean="0"/>
              <a:t>Вставка рисунка</a:t>
            </a:r>
            <a:endParaRPr lang="ru-RU" dirty="0"/>
          </a:p>
        </p:txBody>
      </p:sp>
      <p:sp>
        <p:nvSpPr>
          <p:cNvPr id="4" name="Текст 3"/>
          <p:cNvSpPr>
            <a:spLocks noGrp="1"/>
          </p:cNvSpPr>
          <p:nvPr>
            <p:ph type="body" sz="half" idx="2"/>
          </p:nvPr>
        </p:nvSpPr>
        <p:spPr>
          <a:xfrm>
            <a:off x="828676" y="1200150"/>
            <a:ext cx="2547747" cy="3429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769637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20120767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29451" y="273844"/>
            <a:ext cx="1285875" cy="4358879"/>
          </a:xfrm>
        </p:spPr>
        <p:txBody>
          <a:bodyPr vert="eaVert" rtlCol="0"/>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a:xfrm>
            <a:off x="828675" y="273844"/>
            <a:ext cx="6074172" cy="4358879"/>
          </a:xfrm>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12FCB8FC-F5B5-469B-8604-E00193B89500}" type="slidenum">
              <a:rPr lang="ru-RU" smtClean="0"/>
              <a:pPr/>
              <a:t>‹#›</a:t>
            </a:fld>
            <a:endParaRPr lang="ru-RU"/>
          </a:p>
        </p:txBody>
      </p:sp>
      <p:grpSp>
        <p:nvGrpSpPr>
          <p:cNvPr id="7" name="Группа 6"/>
          <p:cNvGrpSpPr/>
          <p:nvPr/>
        </p:nvGrpSpPr>
        <p:grpSpPr>
          <a:xfrm rot="5400000">
            <a:off x="4885535" y="2421633"/>
            <a:ext cx="4224528" cy="63302"/>
            <a:chOff x="1073150" y="1219201"/>
            <a:chExt cx="10058400" cy="63125"/>
          </a:xfrm>
        </p:grpSpPr>
        <p:cxnSp>
          <p:nvCxnSpPr>
            <p:cNvPr id="8" name="Прямая соединительная линия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459271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Объект 2"/>
          <p:cNvSpPr>
            <a:spLocks noGrp="1"/>
          </p:cNvSpPr>
          <p:nvPr>
            <p:ph idx="1"/>
          </p:nvPr>
        </p:nvSpPr>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37868768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рисунком">
    <p:spTree>
      <p:nvGrpSpPr>
        <p:cNvPr id="1" name=""/>
        <p:cNvGrpSpPr/>
        <p:nvPr/>
      </p:nvGrpSpPr>
      <p:grpSpPr>
        <a:xfrm>
          <a:off x="0" y="0"/>
          <a:ext cx="0" cy="0"/>
          <a:chOff x="0" y="0"/>
          <a:chExt cx="0" cy="0"/>
        </a:xfrm>
      </p:grpSpPr>
      <p:grpSp>
        <p:nvGrpSpPr>
          <p:cNvPr id="4" name="Группа 12"/>
          <p:cNvGrpSpPr/>
          <p:nvPr/>
        </p:nvGrpSpPr>
        <p:grpSpPr>
          <a:xfrm rot="10800000">
            <a:off x="0" y="4234134"/>
            <a:ext cx="9144000" cy="47344"/>
            <a:chOff x="507492" y="1501519"/>
            <a:chExt cx="8129016" cy="63125"/>
          </a:xfrm>
        </p:grpSpPr>
        <p:cxnSp>
          <p:nvCxnSpPr>
            <p:cNvPr id="17" name="Прямая соединительная линия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Группа 13"/>
          <p:cNvGrpSpPr/>
          <p:nvPr/>
        </p:nvGrpSpPr>
        <p:grpSpPr>
          <a:xfrm>
            <a:off x="0" y="857251"/>
            <a:ext cx="9144000" cy="47344"/>
            <a:chOff x="507492" y="1501519"/>
            <a:chExt cx="8129016" cy="63125"/>
          </a:xfrm>
        </p:grpSpPr>
        <p:cxnSp>
          <p:nvCxnSpPr>
            <p:cNvPr id="15" name="Прямая соединительная линия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Прямоугольник 6"/>
          <p:cNvSpPr/>
          <p:nvPr/>
        </p:nvSpPr>
        <p:spPr>
          <a:xfrm>
            <a:off x="0" y="4333593"/>
            <a:ext cx="9144000" cy="809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9144000" cy="8099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828675" y="1719072"/>
            <a:ext cx="4300538" cy="1664768"/>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828675" y="3383839"/>
            <a:ext cx="4300538" cy="716674"/>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pic>
        <p:nvPicPr>
          <p:cNvPr id="10" name="Рисунок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994411" y="0"/>
            <a:ext cx="1310643" cy="1719071"/>
          </a:xfrm>
          <a:prstGeom prst="rect">
            <a:avLst/>
          </a:prstGeom>
        </p:spPr>
      </p:pic>
      <p:sp>
        <p:nvSpPr>
          <p:cNvPr id="11" name="Рисунок 10"/>
          <p:cNvSpPr>
            <a:spLocks noGrp="1"/>
          </p:cNvSpPr>
          <p:nvPr>
            <p:ph type="pic" sz="quarter" idx="13"/>
          </p:nvPr>
        </p:nvSpPr>
        <p:spPr>
          <a:xfrm>
            <a:off x="5235799" y="982992"/>
            <a:ext cx="3908203" cy="3156453"/>
          </a:xfrm>
          <a:solidFill>
            <a:schemeClr val="tx1">
              <a:lumMod val="20000"/>
              <a:lumOff val="80000"/>
            </a:schemeClr>
          </a:solidFill>
        </p:spPr>
        <p:txBody>
          <a:bodyPr tIns="1005840" rtlCol="0"/>
          <a:lstStyle>
            <a:lvl1pPr marL="0" indent="0" algn="ctr" rtl="0">
              <a:buNone/>
              <a:defRPr/>
            </a:lvl1pPr>
          </a:lstStyle>
          <a:p>
            <a:pPr rtl="0"/>
            <a:r>
              <a:rPr lang="ru-RU" smtClean="0"/>
              <a:t>Вставка рисунка</a:t>
            </a:r>
            <a:endParaRPr lang="ru-RU" dirty="0"/>
          </a:p>
        </p:txBody>
      </p:sp>
      <p:sp>
        <p:nvSpPr>
          <p:cNvPr id="19" name="Пояснительный текст"/>
          <p:cNvSpPr/>
          <p:nvPr/>
        </p:nvSpPr>
        <p:spPr>
          <a:xfrm>
            <a:off x="9258300" y="0"/>
            <a:ext cx="971550" cy="51435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ru-RU" sz="1100" b="1" i="1" dirty="0" smtClean="0">
                <a:latin typeface="Arial" pitchFamily="34" charset="0"/>
                <a:cs typeface="Arial" pitchFamily="34" charset="0"/>
              </a:rPr>
              <a:t>ПРИМЕЧАНИЕ</a:t>
            </a:r>
            <a:endParaRPr lang="ru-RU" sz="1200" b="1" i="1" dirty="0" smtClean="0">
              <a:latin typeface="Arial" pitchFamily="34" charset="0"/>
              <a:cs typeface="Arial" pitchFamily="34" charset="0"/>
            </a:endParaRPr>
          </a:p>
          <a:p>
            <a:pPr rtl="0"/>
            <a:r>
              <a:rPr lang="ru-RU" sz="1200" i="1" dirty="0" smtClean="0">
                <a:latin typeface="Arial" pitchFamily="34" charset="0"/>
                <a:cs typeface="Arial" pitchFamily="34" charset="0"/>
              </a:rPr>
              <a:t>Чтобы изменить изображение на этом слайде, выберите рисунок и удалите его. Затем нажмите значок "Рисунки" в заполнителе, чтобы вставить изображение.</a:t>
            </a:r>
            <a:endParaRPr lang="ru-RU" sz="1200" i="1" dirty="0">
              <a:latin typeface="Arial" pitchFamily="34" charset="0"/>
              <a:cs typeface="Arial" pitchFamily="34" charset="0"/>
            </a:endParaRP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Группа 7"/>
          <p:cNvGrpSpPr/>
          <p:nvPr/>
        </p:nvGrpSpPr>
        <p:grpSpPr>
          <a:xfrm>
            <a:off x="0" y="1885951"/>
            <a:ext cx="9144000" cy="2395526"/>
            <a:chOff x="647402" y="2514600"/>
            <a:chExt cx="10838688" cy="3194035"/>
          </a:xfrm>
        </p:grpSpPr>
        <p:grpSp>
          <p:nvGrpSpPr>
            <p:cNvPr id="9" name="Группа 8"/>
            <p:cNvGrpSpPr/>
            <p:nvPr/>
          </p:nvGrpSpPr>
          <p:grpSpPr>
            <a:xfrm>
              <a:off x="647402" y="2514600"/>
              <a:ext cx="10838688" cy="63125"/>
              <a:chOff x="507492" y="1501519"/>
              <a:chExt cx="8129016" cy="63125"/>
            </a:xfrm>
          </p:grpSpPr>
          <p:cxnSp>
            <p:nvCxnSpPr>
              <p:cNvPr id="14" name="Прямая соединительная линия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Прямоугольник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grpSp>
          <p:nvGrpSpPr>
            <p:cNvPr id="11" name="Группа 10"/>
            <p:cNvGrpSpPr/>
            <p:nvPr/>
          </p:nvGrpSpPr>
          <p:grpSpPr>
            <a:xfrm rot="10800000">
              <a:off x="647402" y="5645510"/>
              <a:ext cx="10838688" cy="63125"/>
              <a:chOff x="507492" y="1501519"/>
              <a:chExt cx="8129016" cy="63125"/>
            </a:xfrm>
          </p:grpSpPr>
          <p:cxnSp>
            <p:nvCxnSpPr>
              <p:cNvPr id="12" name="Прямая соединительная линия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Заголовок 1"/>
          <p:cNvSpPr>
            <a:spLocks noGrp="1"/>
          </p:cNvSpPr>
          <p:nvPr>
            <p:ph type="title"/>
          </p:nvPr>
        </p:nvSpPr>
        <p:spPr>
          <a:xfrm>
            <a:off x="828675" y="2228854"/>
            <a:ext cx="7553324" cy="1263113"/>
          </a:xfrm>
        </p:spPr>
        <p:txBody>
          <a:bodyPr rtlCol="0" anchor="ctr">
            <a:normAutofit/>
          </a:bodyPr>
          <a:lstStyle>
            <a:lvl1pPr algn="l" rtl="0">
              <a:defRPr sz="4400" cap="all" baseline="0">
                <a:solidFill>
                  <a:schemeClr val="bg1"/>
                </a:solidFill>
              </a:defRPr>
            </a:lvl1pPr>
          </a:lstStyle>
          <a:p>
            <a:pPr rtl="0"/>
            <a:r>
              <a:rPr lang="ru-RU" smtClean="0"/>
              <a:t>Образец заголовка</a:t>
            </a:r>
            <a:endParaRPr lang="ru-RU" dirty="0"/>
          </a:p>
        </p:txBody>
      </p:sp>
      <p:sp>
        <p:nvSpPr>
          <p:cNvPr id="3" name="Замещающий текст 2"/>
          <p:cNvSpPr>
            <a:spLocks noGrp="1"/>
          </p:cNvSpPr>
          <p:nvPr>
            <p:ph type="body" idx="1"/>
          </p:nvPr>
        </p:nvSpPr>
        <p:spPr>
          <a:xfrm>
            <a:off x="828675" y="3491967"/>
            <a:ext cx="7553324" cy="382313"/>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smtClean="0"/>
              <a:t>Образец текста</a:t>
            </a:r>
          </a:p>
        </p:txBody>
      </p:sp>
      <p:sp>
        <p:nvSpPr>
          <p:cNvPr id="4" name="Дата 3"/>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12FCB8FC-F5B5-469B-8604-E00193B89500}" type="slidenum">
              <a:rPr lang="ru-RU" smtClean="0"/>
              <a:pPr/>
              <a:t>‹#›</a:t>
            </a:fld>
            <a:endParaRPr lang="ru-RU"/>
          </a:p>
        </p:txBody>
      </p:sp>
      <p:pic>
        <p:nvPicPr>
          <p:cNvPr id="7" name="Рисунок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994411" y="0"/>
            <a:ext cx="1337391" cy="2228855"/>
          </a:xfrm>
          <a:prstGeom prst="rect">
            <a:avLst/>
          </a:prstGeom>
        </p:spPr>
      </p:pic>
    </p:spTree>
    <p:extLst>
      <p:ext uri="{BB962C8B-B14F-4D97-AF65-F5344CB8AC3E}">
        <p14:creationId xmlns:p14="http://schemas.microsoft.com/office/powerpoint/2010/main" xmlns="" val="3602678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Объект 2"/>
          <p:cNvSpPr>
            <a:spLocks noGrp="1"/>
          </p:cNvSpPr>
          <p:nvPr>
            <p:ph sz="half" idx="1"/>
          </p:nvPr>
        </p:nvSpPr>
        <p:spPr>
          <a:xfrm>
            <a:off x="828676" y="1200151"/>
            <a:ext cx="3686175" cy="3428999"/>
          </a:xfrm>
        </p:spPr>
        <p:txBody>
          <a:bodyPr rtlCol="0"/>
          <a:lstStyle>
            <a:lvl5pPr algn="l" rtl="0">
              <a:defRPr/>
            </a:lvl5pPr>
            <a:lvl6pPr algn="l" rtl="0">
              <a:defRPr/>
            </a:lvl6pPr>
            <a:lvl7pPr algn="l" rtl="0">
              <a:defRPr/>
            </a:lvl7pPr>
            <a:lvl8pPr algn="l" rtl="0">
              <a:defRPr/>
            </a:lvl8pPr>
            <a:lvl9pPr algn="l" rtl="0">
              <a:defRPr/>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Объект 3"/>
          <p:cNvSpPr>
            <a:spLocks noGrp="1"/>
          </p:cNvSpPr>
          <p:nvPr>
            <p:ph sz="half" idx="2"/>
          </p:nvPr>
        </p:nvSpPr>
        <p:spPr>
          <a:xfrm>
            <a:off x="4629151" y="1200151"/>
            <a:ext cx="3686175" cy="3428999"/>
          </a:xfrm>
        </p:spPr>
        <p:txBody>
          <a:bodyPr rtlCol="0"/>
          <a:lstStyle>
            <a:lvl5pPr algn="l" rtl="0">
              <a:defRPr/>
            </a:lvl5pPr>
            <a:lvl6pPr algn="l" rtl="0">
              <a:defRPr/>
            </a:lvl6pPr>
            <a:lvl7pPr algn="l" rtl="0">
              <a:defRPr/>
            </a:lvl7pPr>
            <a:lvl8pPr algn="l" rtl="0">
              <a:defRPr/>
            </a:lvl8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Дата 4"/>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35277910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Текст 2"/>
          <p:cNvSpPr>
            <a:spLocks noGrp="1"/>
          </p:cNvSpPr>
          <p:nvPr>
            <p:ph type="body" idx="1"/>
          </p:nvPr>
        </p:nvSpPr>
        <p:spPr>
          <a:xfrm>
            <a:off x="828675" y="1200150"/>
            <a:ext cx="3689604" cy="617934"/>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4" name="Объект 3"/>
          <p:cNvSpPr>
            <a:spLocks noGrp="1"/>
          </p:cNvSpPr>
          <p:nvPr>
            <p:ph sz="half" idx="2"/>
          </p:nvPr>
        </p:nvSpPr>
        <p:spPr>
          <a:xfrm>
            <a:off x="828675" y="1818084"/>
            <a:ext cx="3689604" cy="2811066"/>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Текст 4"/>
          <p:cNvSpPr>
            <a:spLocks noGrp="1"/>
          </p:cNvSpPr>
          <p:nvPr>
            <p:ph type="body" sz="quarter" idx="3"/>
          </p:nvPr>
        </p:nvSpPr>
        <p:spPr>
          <a:xfrm>
            <a:off x="4624583" y="1200150"/>
            <a:ext cx="3689604" cy="617934"/>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6" name="Объект 5"/>
          <p:cNvSpPr>
            <a:spLocks noGrp="1"/>
          </p:cNvSpPr>
          <p:nvPr>
            <p:ph sz="quarter" idx="4"/>
          </p:nvPr>
        </p:nvSpPr>
        <p:spPr>
          <a:xfrm>
            <a:off x="4624583" y="1818084"/>
            <a:ext cx="3689604" cy="2811066"/>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7" name="Дата 6"/>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8" name="Нижний колонтитул 7"/>
          <p:cNvSpPr>
            <a:spLocks noGrp="1"/>
          </p:cNvSpPr>
          <p:nvPr>
            <p:ph type="ftr" sz="quarter" idx="11"/>
          </p:nvPr>
        </p:nvSpPr>
        <p:spPr/>
        <p:txBody>
          <a:bodyPr rtlCol="0"/>
          <a:lstStyle/>
          <a:p>
            <a:endParaRPr lang="ru-RU"/>
          </a:p>
        </p:txBody>
      </p:sp>
      <p:sp>
        <p:nvSpPr>
          <p:cNvPr id="9" name="Номер слайда 8"/>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3971016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4" name="Нижний колонтитул 3"/>
          <p:cNvSpPr>
            <a:spLocks noGrp="1"/>
          </p:cNvSpPr>
          <p:nvPr>
            <p:ph type="ftr" sz="quarter" idx="11"/>
          </p:nvPr>
        </p:nvSpPr>
        <p:spPr/>
        <p:txBody>
          <a:bodyPr rtlCol="0"/>
          <a:lstStyle/>
          <a:p>
            <a:endParaRPr lang="ru-RU"/>
          </a:p>
        </p:txBody>
      </p:sp>
      <p:sp>
        <p:nvSpPr>
          <p:cNvPr id="5" name="Номер слайда 4"/>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1758111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3" name="Нижний колонтитул 2"/>
          <p:cNvSpPr>
            <a:spLocks noGrp="1"/>
          </p:cNvSpPr>
          <p:nvPr>
            <p:ph type="ftr" sz="quarter" idx="11"/>
          </p:nvPr>
        </p:nvSpPr>
        <p:spPr/>
        <p:txBody>
          <a:bodyPr rtlCol="0"/>
          <a:lstStyle/>
          <a:p>
            <a:endParaRPr lang="ru-RU"/>
          </a:p>
        </p:txBody>
      </p:sp>
      <p:sp>
        <p:nvSpPr>
          <p:cNvPr id="4" name="Номер слайда 3"/>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3024169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Объект 2"/>
          <p:cNvSpPr>
            <a:spLocks noGrp="1"/>
          </p:cNvSpPr>
          <p:nvPr>
            <p:ph idx="1"/>
          </p:nvPr>
        </p:nvSpPr>
        <p:spPr>
          <a:xfrm>
            <a:off x="4231387" y="1200150"/>
            <a:ext cx="4083939" cy="3429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Текст 3"/>
          <p:cNvSpPr>
            <a:spLocks noGrp="1"/>
          </p:cNvSpPr>
          <p:nvPr>
            <p:ph type="body" sz="half" idx="2"/>
          </p:nvPr>
        </p:nvSpPr>
        <p:spPr>
          <a:xfrm>
            <a:off x="828676" y="1200150"/>
            <a:ext cx="3288411" cy="3429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176E378A-F462-4C15-8AA7-2A65399B5AA6}" type="datetimeFigureOut">
              <a:rPr lang="ru-RU" smtClean="0"/>
              <a:pPr/>
              <a:t>11.06.2017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12FCB8FC-F5B5-469B-8604-E00193B89500}" type="slidenum">
              <a:rPr lang="ru-RU" smtClean="0"/>
              <a:pPr/>
              <a:t>‹#›</a:t>
            </a:fld>
            <a:endParaRPr lang="ru-RU"/>
          </a:p>
        </p:txBody>
      </p:sp>
    </p:spTree>
    <p:extLst>
      <p:ext uri="{BB962C8B-B14F-4D97-AF65-F5344CB8AC3E}">
        <p14:creationId xmlns:p14="http://schemas.microsoft.com/office/powerpoint/2010/main" xmlns="" val="37697646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полнитель заголовка 1"/>
          <p:cNvSpPr>
            <a:spLocks noGrp="1"/>
          </p:cNvSpPr>
          <p:nvPr>
            <p:ph type="title"/>
          </p:nvPr>
        </p:nvSpPr>
        <p:spPr>
          <a:xfrm>
            <a:off x="828675" y="57150"/>
            <a:ext cx="7485512" cy="822722"/>
          </a:xfrm>
          <a:prstGeom prst="rect">
            <a:avLst/>
          </a:prstGeom>
        </p:spPr>
        <p:txBody>
          <a:bodyPr vert="horz" lIns="0" tIns="45720" rIns="0" bIns="45720" rtlCol="0" anchor="b">
            <a:normAutofit/>
          </a:bodyPr>
          <a:lstStyle/>
          <a:p>
            <a:pPr rtl="0"/>
            <a:r>
              <a:rPr lang="ru-RU" dirty="0" smtClean="0"/>
              <a:t>Образец заголовка</a:t>
            </a:r>
            <a:endParaRPr lang="ru-RU" dirty="0"/>
          </a:p>
        </p:txBody>
      </p:sp>
      <p:sp>
        <p:nvSpPr>
          <p:cNvPr id="3" name="Текст 2"/>
          <p:cNvSpPr>
            <a:spLocks noGrp="1"/>
          </p:cNvSpPr>
          <p:nvPr>
            <p:ph type="body" idx="1"/>
          </p:nvPr>
        </p:nvSpPr>
        <p:spPr>
          <a:xfrm>
            <a:off x="828675" y="1200150"/>
            <a:ext cx="7486650" cy="3429000"/>
          </a:xfrm>
          <a:prstGeom prst="rect">
            <a:avLst/>
          </a:prstGeom>
        </p:spPr>
        <p:txBody>
          <a:bodyPr vert="horz" lIns="0" tIns="45720" rIns="0" bIns="45720" rtlCol="0">
            <a:normAutofit/>
          </a:body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p>
          <a:p>
            <a:pPr lvl="5" rtl="0"/>
            <a:r>
              <a:rPr lang="ru-RU" dirty="0" smtClean="0"/>
              <a:t>Шестой уровень</a:t>
            </a:r>
          </a:p>
          <a:p>
            <a:pPr lvl="6" rtl="0"/>
            <a:r>
              <a:rPr lang="ru-RU" dirty="0" smtClean="0"/>
              <a:t>Седьмой уровень</a:t>
            </a:r>
          </a:p>
          <a:p>
            <a:pPr lvl="7" rtl="0"/>
            <a:r>
              <a:rPr lang="ru-RU" dirty="0" smtClean="0"/>
              <a:t>Восьмой уровень</a:t>
            </a:r>
          </a:p>
          <a:p>
            <a:pPr lvl="8" rtl="0"/>
            <a:r>
              <a:rPr lang="ru-RU" dirty="0" smtClean="0"/>
              <a:t>Девятый уровень</a:t>
            </a:r>
            <a:endParaRPr lang="ru-RU" dirty="0"/>
          </a:p>
        </p:txBody>
      </p:sp>
      <p:sp>
        <p:nvSpPr>
          <p:cNvPr id="4" name="Дата 3"/>
          <p:cNvSpPr>
            <a:spLocks noGrp="1"/>
          </p:cNvSpPr>
          <p:nvPr>
            <p:ph type="dt" sz="half" idx="2"/>
          </p:nvPr>
        </p:nvSpPr>
        <p:spPr>
          <a:xfrm>
            <a:off x="828676" y="4767264"/>
            <a:ext cx="1372169" cy="273844"/>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176E378A-F462-4C15-8AA7-2A65399B5AA6}" type="datetimeFigureOut">
              <a:rPr lang="ru-RU" smtClean="0"/>
              <a:pPr/>
              <a:t>11.06.2017</a:t>
            </a:fld>
            <a:endParaRPr lang="ru-RU"/>
          </a:p>
        </p:txBody>
      </p:sp>
      <p:sp>
        <p:nvSpPr>
          <p:cNvPr id="5" name="Нижний колонтитул 4"/>
          <p:cNvSpPr>
            <a:spLocks noGrp="1"/>
          </p:cNvSpPr>
          <p:nvPr>
            <p:ph type="ftr" sz="quarter" idx="3"/>
          </p:nvPr>
        </p:nvSpPr>
        <p:spPr>
          <a:xfrm>
            <a:off x="2200844" y="4767262"/>
            <a:ext cx="4742312" cy="273845"/>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endParaRPr lang="ru-RU"/>
          </a:p>
        </p:txBody>
      </p:sp>
      <p:sp>
        <p:nvSpPr>
          <p:cNvPr id="6" name="Номер слайда 5"/>
          <p:cNvSpPr>
            <a:spLocks noGrp="1"/>
          </p:cNvSpPr>
          <p:nvPr>
            <p:ph type="sldNum" sz="quarter" idx="4"/>
          </p:nvPr>
        </p:nvSpPr>
        <p:spPr>
          <a:xfrm>
            <a:off x="6942587" y="4767264"/>
            <a:ext cx="1371600" cy="273844"/>
          </a:xfrm>
          <a:prstGeom prst="rect">
            <a:avLst/>
          </a:prstGeom>
        </p:spPr>
        <p:txBody>
          <a:bodyPr vert="horz" lIns="0" tIns="45720" rIns="0" bIns="45720" rtlCol="0" anchor="ctr"/>
          <a:lstStyle>
            <a:lvl1pPr algn="r" rtl="0">
              <a:defRPr sz="1200">
                <a:solidFill>
                  <a:schemeClr val="tx1">
                    <a:lumMod val="60000"/>
                    <a:lumOff val="40000"/>
                  </a:schemeClr>
                </a:solidFill>
              </a:defRPr>
            </a:lvl1pPr>
          </a:lstStyle>
          <a:p>
            <a:fld id="{12FCB8FC-F5B5-469B-8604-E00193B89500}" type="slidenum">
              <a:rPr lang="ru-RU" smtClean="0"/>
              <a:pPr/>
              <a:t>‹#›</a:t>
            </a:fld>
            <a:endParaRPr lang="ru-RU"/>
          </a:p>
        </p:txBody>
      </p:sp>
      <p:grpSp>
        <p:nvGrpSpPr>
          <p:cNvPr id="7" name="Группа 14"/>
          <p:cNvGrpSpPr/>
          <p:nvPr/>
        </p:nvGrpSpPr>
        <p:grpSpPr>
          <a:xfrm>
            <a:off x="827532" y="914402"/>
            <a:ext cx="7488936" cy="63302"/>
            <a:chOff x="1073150" y="1219201"/>
            <a:chExt cx="10058400" cy="63125"/>
          </a:xfrm>
        </p:grpSpPr>
        <p:cxnSp>
          <p:nvCxnSpPr>
            <p:cNvPr id="13" name="Прямая соединительная линия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46251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4.xml"/><Relationship Id="rId7" Type="http://schemas.openxmlformats.org/officeDocument/2006/relationships/slide" Target="slide6.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slide" Target="slide2.xml"/><Relationship Id="rId5" Type="http://schemas.openxmlformats.org/officeDocument/2006/relationships/slide" Target="slide12.xml"/><Relationship Id="rId4" Type="http://schemas.openxmlformats.org/officeDocument/2006/relationships/slide" Target="slide15.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en.wikipedia.org/wiki/File:Venn0010.svg" TargetMode="External"/><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slide" Target="slide2.xml"/><Relationship Id="rId2" Type="http://schemas.openxmlformats.org/officeDocument/2006/relationships/hyperlink" Target="https://en.wikipedia.org/wiki/File:Venn0001.svg" TargetMode="External"/><Relationship Id="rId1" Type="http://schemas.openxmlformats.org/officeDocument/2006/relationships/slideLayout" Target="../slideLayouts/slideLayout2.xml"/><Relationship Id="rId6" Type="http://schemas.openxmlformats.org/officeDocument/2006/relationships/hyperlink" Target="https://en.wikipedia.org/wiki/File:Venn0110.svg" TargetMode="External"/><Relationship Id="rId11" Type="http://schemas.openxmlformats.org/officeDocument/2006/relationships/image" Target="../media/image9.png"/><Relationship Id="rId5" Type="http://schemas.openxmlformats.org/officeDocument/2006/relationships/image" Target="../media/image6.png"/><Relationship Id="rId10" Type="http://schemas.openxmlformats.org/officeDocument/2006/relationships/hyperlink" Target="https://en.wikipedia.org/wiki/File:Venn1010.svg" TargetMode="External"/><Relationship Id="rId4" Type="http://schemas.openxmlformats.org/officeDocument/2006/relationships/hyperlink" Target="https://en.wikipedia.org/wiki/File:Venn0111.svg" TargetMode="External"/><Relationship Id="rId9"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hyperlink" Target="http://www.brainboxx.co.uk/a3_aspects/pages/ThinkingSkills.htm" TargetMode="External"/><Relationship Id="rId7" Type="http://schemas.openxmlformats.org/officeDocument/2006/relationships/slide" Target="slide5.xml"/><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slide" Target="slide2.xml"/><Relationship Id="rId5" Type="http://schemas.openxmlformats.org/officeDocument/2006/relationships/slide" Target="slide17.xml"/><Relationship Id="rId4" Type="http://schemas.openxmlformats.org/officeDocument/2006/relationships/hyperlink" Target="https://www.youtube.com/watch?v=09krCGboqzw" TargetMode="Externa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slide" Target="slide6.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slide" Target="slide2.xml"/><Relationship Id="rId5" Type="http://schemas.openxmlformats.org/officeDocument/2006/relationships/image" Target="../media/image12.jpeg"/><Relationship Id="rId4" Type="http://schemas.openxmlformats.org/officeDocument/2006/relationships/hyperlink" Target="http://www.vocabulary.com/lists/" TargetMode="Externa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diagramLayout" Target="../diagrams/layout1.xml"/><Relationship Id="rId7" Type="http://schemas.openxmlformats.org/officeDocument/2006/relationships/slide" Target="slide3.xml"/><Relationship Id="rId12" Type="http://schemas.openxmlformats.org/officeDocument/2006/relationships/slide" Target="slide7.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slide" Target="slide6.xml"/><Relationship Id="rId5" Type="http://schemas.openxmlformats.org/officeDocument/2006/relationships/diagramColors" Target="../diagrams/colors1.xml"/><Relationship Id="rId10" Type="http://schemas.openxmlformats.org/officeDocument/2006/relationships/slide" Target="slide8.xml"/><Relationship Id="rId4" Type="http://schemas.openxmlformats.org/officeDocument/2006/relationships/diagramQuickStyle" Target="../diagrams/quickStyle1.xml"/><Relationship Id="rId9" Type="http://schemas.openxmlformats.org/officeDocument/2006/relationships/slide" Target="slide5.xml"/></Relationships>
</file>

<file path=ppt/slides/_rels/slide20.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Layout" Target="../slideLayouts/slideLayout2.xml"/><Relationship Id="rId1" Type="http://schemas.openxmlformats.org/officeDocument/2006/relationships/themeOverride" Target="../theme/themeOverride4.xml"/><Relationship Id="rId5" Type="http://schemas.openxmlformats.org/officeDocument/2006/relationships/slide" Target="slide2.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Layout" Target="../slideLayouts/slideLayout2.xml"/><Relationship Id="rId1" Type="http://schemas.openxmlformats.org/officeDocument/2006/relationships/themeOverride" Target="../theme/themeOverride5.xml"/><Relationship Id="rId6" Type="http://schemas.openxmlformats.org/officeDocument/2006/relationships/slide" Target="slide7.xml"/><Relationship Id="rId5" Type="http://schemas.openxmlformats.org/officeDocument/2006/relationships/slide" Target="slide2.xml"/><Relationship Id="rId4" Type="http://schemas.openxmlformats.org/officeDocument/2006/relationships/slide" Target="slide2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eslkidstuff.com/esl-kids-games/warm-up-games.htm" TargetMode="External"/><Relationship Id="rId3" Type="http://schemas.openxmlformats.org/officeDocument/2006/relationships/hyperlink" Target="https://www.englishclub.com/english-clubs/warmups.htm" TargetMode="External"/><Relationship Id="rId7" Type="http://schemas.openxmlformats.org/officeDocument/2006/relationships/hyperlink" Target="http://www.betterlanguageteaching.com/esl-activities/85-warmup-activities" TargetMode="External"/><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hyperlink" Target="http://www.recreationtherapy.com/tx/txwarmup.htm" TargetMode="External"/><Relationship Id="rId5" Type="http://schemas.openxmlformats.org/officeDocument/2006/relationships/hyperlink" Target="https://teachertrove.wikispaces.com/Warmers+and+Fillers" TargetMode="External"/><Relationship Id="rId10" Type="http://schemas.openxmlformats.org/officeDocument/2006/relationships/slide" Target="slide2.xml"/><Relationship Id="rId4" Type="http://schemas.openxmlformats.org/officeDocument/2006/relationships/hyperlink" Target="http://busyteacher.org/teaching_ideas_and_techniques/warmers/" TargetMode="External"/><Relationship Id="rId9" Type="http://schemas.openxmlformats.org/officeDocument/2006/relationships/hyperlink" Target="https://www.gooverseas.com/blog/10-best-games-esl-teachers" TargetMode="External"/></Relationships>
</file>

<file path=ppt/slides/_rels/slide2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https://child1st.com/blogs/resources/113513799-8-examples-of-how-to-use-visual-cues-with-visual-learners" TargetMode="External"/><Relationship Id="rId7" Type="http://schemas.openxmlformats.org/officeDocument/2006/relationships/slide" Target="slide28.xml"/><Relationship Id="rId2" Type="http://schemas.openxmlformats.org/officeDocument/2006/relationships/slide" Target="slide25.xml"/><Relationship Id="rId1" Type="http://schemas.openxmlformats.org/officeDocument/2006/relationships/slideLayout" Target="../slideLayouts/slideLayout2.xml"/><Relationship Id="rId6" Type="http://schemas.openxmlformats.org/officeDocument/2006/relationships/slide" Target="slide27.xml"/><Relationship Id="rId5" Type="http://schemas.openxmlformats.org/officeDocument/2006/relationships/slide" Target="slide26.xml"/><Relationship Id="rId4" Type="http://schemas.openxmlformats.org/officeDocument/2006/relationships/hyperlink" Target="https://www.teachingchannel.org/videos/visual-cues-in-the-classroom" TargetMode="External"/><Relationship Id="rId9" Type="http://schemas.openxmlformats.org/officeDocument/2006/relationships/slide" Target="slide6.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11.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24.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dutopia.org/blog/scaffolding-lessons-six-strategies-rebecca-alber" TargetMode="External"/><Relationship Id="rId2" Type="http://schemas.openxmlformats.org/officeDocument/2006/relationships/hyperlink" Target="http://edglossary.org/scaffolding/" TargetMode="Externa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slide" Target="slide2.xml"/><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7200" b="1"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Glossary</a:t>
            </a:r>
            <a:endParaRPr lang="ru-RU" sz="72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Scaffolding types</a:t>
            </a:r>
            <a:endParaRPr lang="ru-RU"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 name="Рисунок 3" descr="tracing-scaffolding-in-technologyenhanced-inquiry-learning-activities-by-exploiting-a-digital-platform-4-638.jpg"/>
          <p:cNvPicPr>
            <a:picLocks noChangeAspect="1"/>
          </p:cNvPicPr>
          <p:nvPr/>
        </p:nvPicPr>
        <p:blipFill>
          <a:blip r:embed="rId2" cstate="print"/>
          <a:stretch>
            <a:fillRect/>
          </a:stretch>
        </p:blipFill>
        <p:spPr>
          <a:xfrm>
            <a:off x="1259633" y="1167595"/>
            <a:ext cx="6638875" cy="3738269"/>
          </a:xfrm>
          <a:prstGeom prst="rect">
            <a:avLst/>
          </a:prstGeom>
        </p:spPr>
      </p:pic>
      <p:sp>
        <p:nvSpPr>
          <p:cNvPr id="5" name="Управляющая кнопка: в начало 4">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назад 5">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Venn diagram</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Прямоугольник 3"/>
          <p:cNvSpPr/>
          <p:nvPr/>
        </p:nvSpPr>
        <p:spPr>
          <a:xfrm>
            <a:off x="395536" y="1203599"/>
            <a:ext cx="8568952" cy="1938992"/>
          </a:xfrm>
          <a:prstGeom prst="rect">
            <a:avLst/>
          </a:prstGeom>
        </p:spPr>
        <p:txBody>
          <a:bodyPr wrap="square">
            <a:spAutoFit/>
          </a:bodyPr>
          <a:lstStyle/>
          <a:p>
            <a:r>
              <a:rPr lang="en-US" sz="4000" dirty="0" smtClean="0">
                <a:latin typeface="Cambria" pitchFamily="18" charset="0"/>
              </a:rPr>
              <a:t>Diagram that shows all possible logical relations between a finite collection of different sets.</a:t>
            </a:r>
            <a:endParaRPr lang="ru-RU" sz="4000" dirty="0">
              <a:latin typeface="Cambria" pitchFamily="18" charset="0"/>
            </a:endParaRPr>
          </a:p>
        </p:txBody>
      </p:sp>
      <p:sp>
        <p:nvSpPr>
          <p:cNvPr id="5" name="Прямоугольник 4">
            <a:hlinkClick r:id="rId3" action="ppaction://hlinksldjump"/>
          </p:cNvPr>
          <p:cNvSpPr/>
          <p:nvPr/>
        </p:nvSpPr>
        <p:spPr>
          <a:xfrm>
            <a:off x="539552" y="3755710"/>
            <a:ext cx="2778581"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a:t>
            </a:r>
            <a:r>
              <a:rPr lang="ru-RU" sz="4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perations</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Прямоугольник 5">
            <a:hlinkClick r:id="rId4" action="ppaction://hlinksldjump"/>
          </p:cNvPr>
          <p:cNvSpPr/>
          <p:nvPr/>
        </p:nvSpPr>
        <p:spPr>
          <a:xfrm>
            <a:off x="539552" y="4435614"/>
            <a:ext cx="2372765"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Examples</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Прямоугольник 6">
            <a:hlinkClick r:id="rId5" action="ppaction://hlinksldjump"/>
          </p:cNvPr>
          <p:cNvSpPr/>
          <p:nvPr/>
        </p:nvSpPr>
        <p:spPr>
          <a:xfrm>
            <a:off x="539552" y="3075806"/>
            <a:ext cx="2411238"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Управляющая кнопка: в начало 7">
            <a:hlinkClick r:id="rId6"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rId7"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Картинки по запросу venn diagram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4584" y="1347614"/>
            <a:ext cx="5040560" cy="3533080"/>
          </a:xfrm>
          <a:prstGeom prst="rect">
            <a:avLst/>
          </a:prstGeom>
          <a:noFill/>
        </p:spPr>
      </p:pic>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Definition</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3553" name="Rectangle 1"/>
          <p:cNvSpPr>
            <a:spLocks noChangeArrowheads="1"/>
          </p:cNvSpPr>
          <p:nvPr/>
        </p:nvSpPr>
        <p:spPr bwMode="auto">
          <a:xfrm>
            <a:off x="3491880" y="966956"/>
            <a:ext cx="511256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2400" dirty="0" smtClean="0">
                <a:latin typeface="Cambria" pitchFamily="18" charset="0"/>
              </a:rPr>
              <a:t>A Venn diagram is a graphic organizer that is made up of two or three overlapping circles. In mathematics, Venn diagrams are used to visualize the relationship between two or three sets. Venn diagrams can also be used to compare and contrast the characteristics of any other items, like groups of people, individual people, books, characters, animals, etc. </a:t>
            </a:r>
          </a:p>
        </p:txBody>
      </p:sp>
      <p:sp>
        <p:nvSpPr>
          <p:cNvPr id="10" name="Управляющая кнопка: в начало 9">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Управляющая кнопка: назад 10">
            <a:hlinkClick r:id="" action="ppaction://hlinkshowjump?jump=previousslide"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Управляющая кнопка: далее 11">
            <a:hlinkClick r:id="" action="ppaction://hlinkshowjump?jump=nextslide" highlightClick="1"/>
          </p:cNvPr>
          <p:cNvSpPr/>
          <p:nvPr/>
        </p:nvSpPr>
        <p:spPr>
          <a:xfrm>
            <a:off x="8172400" y="195486"/>
            <a:ext cx="720080" cy="57606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3491880" y="1064659"/>
            <a:ext cx="525658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en-US" sz="2400" dirty="0" smtClean="0">
                <a:latin typeface="Cambria" pitchFamily="18" charset="0"/>
              </a:rPr>
              <a:t>A simple Venn diagram pictures two circles (sets) with an overlapping subset (things that the sets have in common). The diagram divides the sets into four distinct regions, elements (things) that are only in the set A, elements that are only in the set B, the intersection (things that are in both set A and set B), and elements that are in neither set A nor Set B.</a:t>
            </a:r>
          </a:p>
        </p:txBody>
      </p:sp>
      <p:pic>
        <p:nvPicPr>
          <p:cNvPr id="8" name="Picture 7" descr="Картинки по запросу venn diagrams"/>
          <p:cNvPicPr>
            <a:picLocks noChangeAspect="1" noChangeArrowheads="1"/>
          </p:cNvPicPr>
          <p:nvPr/>
        </p:nvPicPr>
        <p:blipFill>
          <a:blip r:embed="rId2" cstate="print"/>
          <a:srcRect/>
          <a:stretch>
            <a:fillRect/>
          </a:stretch>
        </p:blipFill>
        <p:spPr bwMode="auto">
          <a:xfrm>
            <a:off x="0" y="1347614"/>
            <a:ext cx="3960440" cy="3632506"/>
          </a:xfrm>
          <a:prstGeom prst="rect">
            <a:avLst/>
          </a:prstGeom>
          <a:noFill/>
        </p:spPr>
      </p:pic>
      <p:sp>
        <p:nvSpPr>
          <p:cNvPr id="10" name="Заголовок 1"/>
          <p:cNvSpPr txBox="1">
            <a:spLocks/>
          </p:cNvSpPr>
          <p:nvPr/>
        </p:nvSpPr>
        <p:spPr>
          <a:xfrm>
            <a:off x="758896" y="123478"/>
            <a:ext cx="7485512" cy="822722"/>
          </a:xfrm>
          <a:prstGeom prst="rect">
            <a:avLst/>
          </a:prstGeom>
        </p:spPr>
        <p:txBody>
          <a:bodyPr vert="horz" lIns="0" tIns="45720" rIns="0" bIns="45720" rtlCol="0" anchor="b">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Definition</a:t>
            </a:r>
            <a:endParaRPr kumimoji="0" lang="ru-RU" sz="5400" b="1" i="0" u="none" strike="noStrike" kern="1200" cap="none" spc="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
        <p:nvSpPr>
          <p:cNvPr id="11" name="Управляющая кнопка: в начало 10">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Управляющая кнопка: назад 11">
            <a:hlinkClick r:id="" action="ppaction://hlinkshowjump?jump=previousslide"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Operations</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081" name="Рисунок 2" descr="https://upload.wikimedia.org/wikipedia/commons/thumb/9/99/Venn0001.svg/180px-Venn0001.svg.png">
            <a:hlinkClick r:id="rId2" tooltip="&quot;Intersection of two sets&quot;"/>
          </p:cNvPr>
          <p:cNvPicPr>
            <a:picLocks noChangeAspect="1" noChangeArrowheads="1"/>
          </p:cNvPicPr>
          <p:nvPr/>
        </p:nvPicPr>
        <p:blipFill>
          <a:blip r:embed="rId3" cstate="print"/>
          <a:srcRect/>
          <a:stretch>
            <a:fillRect/>
          </a:stretch>
        </p:blipFill>
        <p:spPr bwMode="auto">
          <a:xfrm>
            <a:off x="467544" y="1275606"/>
            <a:ext cx="1714500" cy="1247775"/>
          </a:xfrm>
          <a:prstGeom prst="rect">
            <a:avLst/>
          </a:prstGeom>
          <a:noFill/>
        </p:spPr>
      </p:pic>
      <p:sp>
        <p:nvSpPr>
          <p:cNvPr id="3080" name="AutoShape 8" descr="~A\cap B"/>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9" name="Рисунок 4" descr="https://upload.wikimedia.org/wikipedia/commons/thumb/3/30/Venn0111.svg/180px-Venn0111.svg.png">
            <a:hlinkClick r:id="rId4" tooltip="&quot;Union of two sets&quot;"/>
          </p:cNvPr>
          <p:cNvPicPr>
            <a:picLocks noChangeAspect="1" noChangeArrowheads="1"/>
          </p:cNvPicPr>
          <p:nvPr/>
        </p:nvPicPr>
        <p:blipFill>
          <a:blip r:embed="rId5" cstate="print"/>
          <a:srcRect/>
          <a:stretch>
            <a:fillRect/>
          </a:stretch>
        </p:blipFill>
        <p:spPr bwMode="auto">
          <a:xfrm>
            <a:off x="3203848" y="1275606"/>
            <a:ext cx="1714500" cy="1247775"/>
          </a:xfrm>
          <a:prstGeom prst="rect">
            <a:avLst/>
          </a:prstGeom>
          <a:noFill/>
        </p:spPr>
      </p:pic>
      <p:sp>
        <p:nvSpPr>
          <p:cNvPr id="3078" name="AutoShape 6" descr="~A\cup B"/>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7" name="Рисунок 6" descr="https://upload.wikimedia.org/wikipedia/commons/thumb/4/46/Venn0110.svg/180px-Venn0110.svg.png">
            <a:hlinkClick r:id="rId6" tooltip="&quot;Symmetric difference of two sets&quot;"/>
          </p:cNvPr>
          <p:cNvPicPr>
            <a:picLocks noChangeAspect="1" noChangeArrowheads="1"/>
          </p:cNvPicPr>
          <p:nvPr/>
        </p:nvPicPr>
        <p:blipFill>
          <a:blip r:embed="rId7" cstate="print"/>
          <a:srcRect/>
          <a:stretch>
            <a:fillRect/>
          </a:stretch>
        </p:blipFill>
        <p:spPr bwMode="auto">
          <a:xfrm>
            <a:off x="5940152" y="1275606"/>
            <a:ext cx="1714500" cy="1247775"/>
          </a:xfrm>
          <a:prstGeom prst="rect">
            <a:avLst/>
          </a:prstGeom>
          <a:noFill/>
        </p:spPr>
      </p:pic>
      <p:sp>
        <p:nvSpPr>
          <p:cNvPr id="3076" name="AutoShape 4" descr="A~\Delta ~B"/>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5" name="Рисунок 8" descr="https://upload.wikimedia.org/wikipedia/commons/thumb/5/5a/Venn0010.svg/180px-Venn0010.svg.png">
            <a:hlinkClick r:id="rId8" tooltip="&quot;Relative complement of A (left) in B (right)&quot;"/>
          </p:cNvPr>
          <p:cNvPicPr>
            <a:picLocks noChangeAspect="1" noChangeArrowheads="1"/>
          </p:cNvPicPr>
          <p:nvPr/>
        </p:nvPicPr>
        <p:blipFill>
          <a:blip r:embed="rId9" cstate="print"/>
          <a:srcRect/>
          <a:stretch>
            <a:fillRect/>
          </a:stretch>
        </p:blipFill>
        <p:spPr bwMode="auto">
          <a:xfrm>
            <a:off x="1691680" y="3124175"/>
            <a:ext cx="1714500" cy="1247775"/>
          </a:xfrm>
          <a:prstGeom prst="rect">
            <a:avLst/>
          </a:prstGeom>
          <a:noFill/>
        </p:spPr>
      </p:pic>
      <p:sp>
        <p:nvSpPr>
          <p:cNvPr id="3074" name="AutoShape 2" descr="A^{c}\cap B~=~B\setminus A"/>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3" name="Рисунок 10" descr="https://upload.wikimedia.org/wikipedia/commons/thumb/e/eb/Venn1010.svg/180px-Venn1010.svg.png">
            <a:hlinkClick r:id="rId10" tooltip="&quot;Absolute complement of A in U&quot;"/>
          </p:cNvPr>
          <p:cNvPicPr>
            <a:picLocks noChangeAspect="1" noChangeArrowheads="1"/>
          </p:cNvPicPr>
          <p:nvPr/>
        </p:nvPicPr>
        <p:blipFill>
          <a:blip r:embed="rId11" cstate="print"/>
          <a:srcRect/>
          <a:stretch>
            <a:fillRect/>
          </a:stretch>
        </p:blipFill>
        <p:spPr bwMode="auto">
          <a:xfrm>
            <a:off x="4644008" y="3124175"/>
            <a:ext cx="1714500" cy="1247775"/>
          </a:xfrm>
          <a:prstGeom prst="rect">
            <a:avLst/>
          </a:prstGeom>
          <a:noFill/>
        </p:spPr>
      </p:pic>
      <p:sp>
        <p:nvSpPr>
          <p:cNvPr id="15" name="Прямоугольник 14"/>
          <p:cNvSpPr/>
          <p:nvPr/>
        </p:nvSpPr>
        <p:spPr>
          <a:xfrm>
            <a:off x="0" y="2638241"/>
            <a:ext cx="2915816" cy="369332"/>
          </a:xfrm>
          <a:prstGeom prst="rect">
            <a:avLst/>
          </a:prstGeom>
        </p:spPr>
        <p:txBody>
          <a:bodyPr wrap="square">
            <a:spAutoFit/>
          </a:bodyPr>
          <a:lstStyle/>
          <a:p>
            <a:pPr algn="ctr"/>
            <a:r>
              <a:rPr lang="ru-RU" b="1" dirty="0" err="1" smtClean="0"/>
              <a:t>Intersection</a:t>
            </a:r>
            <a:r>
              <a:rPr lang="ru-RU" b="1" dirty="0" smtClean="0"/>
              <a:t> </a:t>
            </a:r>
            <a:r>
              <a:rPr lang="en-US" b="1" dirty="0" smtClean="0"/>
              <a:t> </a:t>
            </a:r>
            <a:r>
              <a:rPr lang="ru-RU" b="1" dirty="0" err="1" smtClean="0"/>
              <a:t>of</a:t>
            </a:r>
            <a:r>
              <a:rPr lang="ru-RU" b="1" dirty="0" smtClean="0"/>
              <a:t> </a:t>
            </a:r>
            <a:r>
              <a:rPr lang="ru-RU" b="1" dirty="0" err="1" smtClean="0"/>
              <a:t>two</a:t>
            </a:r>
            <a:r>
              <a:rPr lang="ru-RU" b="1" dirty="0" smtClean="0"/>
              <a:t> </a:t>
            </a:r>
            <a:r>
              <a:rPr lang="ru-RU" b="1" dirty="0" err="1" smtClean="0"/>
              <a:t>sets</a:t>
            </a:r>
            <a:endParaRPr lang="ru-RU" dirty="0"/>
          </a:p>
        </p:txBody>
      </p:sp>
      <p:sp>
        <p:nvSpPr>
          <p:cNvPr id="16" name="Прямоугольник 15"/>
          <p:cNvSpPr/>
          <p:nvPr/>
        </p:nvSpPr>
        <p:spPr>
          <a:xfrm>
            <a:off x="3059832" y="2638241"/>
            <a:ext cx="2029658" cy="369332"/>
          </a:xfrm>
          <a:prstGeom prst="rect">
            <a:avLst/>
          </a:prstGeom>
        </p:spPr>
        <p:txBody>
          <a:bodyPr wrap="none">
            <a:spAutoFit/>
          </a:bodyPr>
          <a:lstStyle/>
          <a:p>
            <a:r>
              <a:rPr lang="ru-RU" b="1" u="sng" dirty="0" err="1" smtClean="0"/>
              <a:t>Union</a:t>
            </a:r>
            <a:r>
              <a:rPr lang="ru-RU" b="1" dirty="0" smtClean="0"/>
              <a:t> </a:t>
            </a:r>
            <a:r>
              <a:rPr lang="ru-RU" b="1" dirty="0" err="1" smtClean="0"/>
              <a:t>of</a:t>
            </a:r>
            <a:r>
              <a:rPr lang="ru-RU" b="1" dirty="0" smtClean="0"/>
              <a:t> </a:t>
            </a:r>
            <a:r>
              <a:rPr lang="ru-RU" b="1" dirty="0" err="1" smtClean="0"/>
              <a:t>two</a:t>
            </a:r>
            <a:r>
              <a:rPr lang="ru-RU" b="1" dirty="0" smtClean="0"/>
              <a:t> </a:t>
            </a:r>
            <a:r>
              <a:rPr lang="ru-RU" b="1" dirty="0" err="1" smtClean="0"/>
              <a:t>sets</a:t>
            </a:r>
            <a:endParaRPr lang="ru-RU" dirty="0"/>
          </a:p>
        </p:txBody>
      </p:sp>
      <p:sp>
        <p:nvSpPr>
          <p:cNvPr id="17" name="Прямоугольник 16"/>
          <p:cNvSpPr/>
          <p:nvPr/>
        </p:nvSpPr>
        <p:spPr>
          <a:xfrm>
            <a:off x="5508104" y="2499742"/>
            <a:ext cx="2520280" cy="646331"/>
          </a:xfrm>
          <a:prstGeom prst="rect">
            <a:avLst/>
          </a:prstGeom>
        </p:spPr>
        <p:txBody>
          <a:bodyPr wrap="square">
            <a:spAutoFit/>
          </a:bodyPr>
          <a:lstStyle/>
          <a:p>
            <a:pPr algn="ctr"/>
            <a:r>
              <a:rPr lang="en-US" b="1" dirty="0" smtClean="0"/>
              <a:t>Symmetric difference</a:t>
            </a:r>
            <a:r>
              <a:rPr lang="ru-RU" dirty="0" smtClean="0"/>
              <a:t> </a:t>
            </a:r>
            <a:r>
              <a:rPr lang="en-US" b="1" dirty="0" smtClean="0"/>
              <a:t>of two sets</a:t>
            </a:r>
            <a:endParaRPr lang="ru-RU" dirty="0"/>
          </a:p>
        </p:txBody>
      </p:sp>
      <p:sp>
        <p:nvSpPr>
          <p:cNvPr id="18" name="Прямоугольник 17"/>
          <p:cNvSpPr/>
          <p:nvPr/>
        </p:nvSpPr>
        <p:spPr>
          <a:xfrm>
            <a:off x="1259632" y="4371951"/>
            <a:ext cx="2664296" cy="646331"/>
          </a:xfrm>
          <a:prstGeom prst="rect">
            <a:avLst/>
          </a:prstGeom>
        </p:spPr>
        <p:txBody>
          <a:bodyPr wrap="square">
            <a:spAutoFit/>
          </a:bodyPr>
          <a:lstStyle/>
          <a:p>
            <a:pPr algn="ctr"/>
            <a:r>
              <a:rPr lang="en-US" b="1" dirty="0" smtClean="0"/>
              <a:t>Relative complement </a:t>
            </a:r>
          </a:p>
          <a:p>
            <a:pPr algn="ctr"/>
            <a:r>
              <a:rPr lang="en-US" b="1" dirty="0" smtClean="0"/>
              <a:t>of </a:t>
            </a:r>
            <a:r>
              <a:rPr lang="en-US" b="1" i="1" dirty="0" smtClean="0"/>
              <a:t>A</a:t>
            </a:r>
            <a:r>
              <a:rPr lang="en-US" b="1" dirty="0" smtClean="0"/>
              <a:t> (left) in </a:t>
            </a:r>
            <a:r>
              <a:rPr lang="en-US" b="1" i="1" dirty="0" smtClean="0"/>
              <a:t>B</a:t>
            </a:r>
            <a:r>
              <a:rPr lang="en-US" b="1" dirty="0" smtClean="0"/>
              <a:t> (right)</a:t>
            </a:r>
            <a:endParaRPr lang="ru-RU" dirty="0"/>
          </a:p>
        </p:txBody>
      </p:sp>
      <p:sp>
        <p:nvSpPr>
          <p:cNvPr id="19" name="Прямоугольник 18"/>
          <p:cNvSpPr/>
          <p:nvPr/>
        </p:nvSpPr>
        <p:spPr>
          <a:xfrm>
            <a:off x="4211960" y="4510450"/>
            <a:ext cx="2599814" cy="369332"/>
          </a:xfrm>
          <a:prstGeom prst="rect">
            <a:avLst/>
          </a:prstGeom>
        </p:spPr>
        <p:txBody>
          <a:bodyPr wrap="none">
            <a:spAutoFit/>
          </a:bodyPr>
          <a:lstStyle/>
          <a:p>
            <a:r>
              <a:rPr lang="en-US" dirty="0" smtClean="0"/>
              <a:t>C</a:t>
            </a:r>
            <a:r>
              <a:rPr lang="en-US" b="1" dirty="0" smtClean="0"/>
              <a:t>omplement</a:t>
            </a:r>
            <a:r>
              <a:rPr lang="en-US" dirty="0" smtClean="0"/>
              <a:t> </a:t>
            </a:r>
            <a:r>
              <a:rPr lang="en-US" b="1" dirty="0" smtClean="0"/>
              <a:t>of </a:t>
            </a:r>
            <a:r>
              <a:rPr lang="en-US" b="1" i="1" dirty="0" smtClean="0"/>
              <a:t>A</a:t>
            </a:r>
            <a:r>
              <a:rPr lang="en-US" b="1" dirty="0" smtClean="0"/>
              <a:t> in </a:t>
            </a:r>
            <a:r>
              <a:rPr lang="en-US" b="1" i="1" dirty="0" smtClean="0"/>
              <a:t>U</a:t>
            </a:r>
            <a:endParaRPr lang="ru-RU" b="1" dirty="0"/>
          </a:p>
        </p:txBody>
      </p:sp>
      <p:sp>
        <p:nvSpPr>
          <p:cNvPr id="20" name="Управляющая кнопка: в начало 19">
            <a:hlinkClick r:id="rId1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Управляющая кнопка: назад 20">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Examples</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 name="Рисунок 3" descr="http://promorecipe.ru/wp-content/uploads/2015/01/diagram-venna.jpg"/>
          <p:cNvPicPr/>
          <p:nvPr/>
        </p:nvPicPr>
        <p:blipFill>
          <a:blip r:embed="rId2" cstate="print">
            <a:clrChange>
              <a:clrFrom>
                <a:srgbClr val="FFFFFF"/>
              </a:clrFrom>
              <a:clrTo>
                <a:srgbClr val="FFFFFF">
                  <a:alpha val="0"/>
                </a:srgbClr>
              </a:clrTo>
            </a:clrChange>
          </a:blip>
          <a:srcRect/>
          <a:stretch>
            <a:fillRect/>
          </a:stretch>
        </p:blipFill>
        <p:spPr bwMode="auto">
          <a:xfrm>
            <a:off x="395536" y="1131590"/>
            <a:ext cx="4171166" cy="3639294"/>
          </a:xfrm>
          <a:prstGeom prst="rect">
            <a:avLst/>
          </a:prstGeom>
          <a:noFill/>
          <a:ln w="9525">
            <a:noFill/>
            <a:miter lim="800000"/>
            <a:headEnd/>
            <a:tailEnd/>
          </a:ln>
        </p:spPr>
      </p:pic>
      <p:pic>
        <p:nvPicPr>
          <p:cNvPr id="5" name="Рисунок 4" descr="https://upload.wikimedia.org/wikipedia/commons/thumb/8/84/Venn_diagram_showing_Greek,_Latin_and_Cyrillic_letters.svg/220px-Venn_diagram_showing_Greek,_Latin_and_Cyrillic_letters.svg.png"/>
          <p:cNvPicPr/>
          <p:nvPr/>
        </p:nvPicPr>
        <p:blipFill>
          <a:blip r:embed="rId3" cstate="print"/>
          <a:srcRect/>
          <a:stretch>
            <a:fillRect/>
          </a:stretch>
        </p:blipFill>
        <p:spPr bwMode="auto">
          <a:xfrm>
            <a:off x="4572000" y="1059582"/>
            <a:ext cx="4248472" cy="3744416"/>
          </a:xfrm>
          <a:prstGeom prst="rect">
            <a:avLst/>
          </a:prstGeom>
          <a:noFill/>
          <a:ln w="9525">
            <a:noFill/>
            <a:miter lim="800000"/>
            <a:headEnd/>
            <a:tailEnd/>
          </a:ln>
        </p:spPr>
      </p:pic>
      <p:sp>
        <p:nvSpPr>
          <p:cNvPr id="6" name="Управляющая кнопка: в начало 5">
            <a:hlinkClick r:id="rId4"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Thinking skills</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Прямоугольник 3"/>
          <p:cNvSpPr/>
          <p:nvPr/>
        </p:nvSpPr>
        <p:spPr>
          <a:xfrm>
            <a:off x="323528" y="1131590"/>
            <a:ext cx="8820472" cy="1815882"/>
          </a:xfrm>
          <a:prstGeom prst="rect">
            <a:avLst/>
          </a:prstGeom>
        </p:spPr>
        <p:txBody>
          <a:bodyPr wrap="square">
            <a:spAutoFit/>
          </a:bodyPr>
          <a:lstStyle/>
          <a:p>
            <a:r>
              <a:rPr lang="en-US" sz="2800" dirty="0" smtClean="0">
                <a:latin typeface="Cambria" pitchFamily="18" charset="0"/>
              </a:rPr>
              <a:t>Thinking skills are the mental processes that we apply when we seek to make sense of experience.  Thinking skills enable us to integrate each new experience into the schema that we are constructing of "how things are“.</a:t>
            </a:r>
            <a:endParaRPr lang="ru-RU" sz="2800" dirty="0">
              <a:latin typeface="Cambria" pitchFamily="18" charset="0"/>
            </a:endParaRPr>
          </a:p>
        </p:txBody>
      </p:sp>
      <p:sp>
        <p:nvSpPr>
          <p:cNvPr id="5" name="Прямоугольник 4">
            <a:hlinkClick r:id="rId3"/>
          </p:cNvPr>
          <p:cNvSpPr/>
          <p:nvPr/>
        </p:nvSpPr>
        <p:spPr>
          <a:xfrm>
            <a:off x="539552" y="3755710"/>
            <a:ext cx="2411238"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Прямоугольник 5">
            <a:hlinkClick r:id="rId4"/>
          </p:cNvPr>
          <p:cNvSpPr/>
          <p:nvPr/>
        </p:nvSpPr>
        <p:spPr>
          <a:xfrm>
            <a:off x="539552" y="4435614"/>
            <a:ext cx="1518364"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Video</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Прямоугольник 6">
            <a:hlinkClick r:id="rId5" action="ppaction://hlinksldjump"/>
          </p:cNvPr>
          <p:cNvSpPr/>
          <p:nvPr/>
        </p:nvSpPr>
        <p:spPr>
          <a:xfrm>
            <a:off x="539552" y="3075806"/>
            <a:ext cx="2088842"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Problem</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Управляющая кнопка: в начало 7">
            <a:hlinkClick r:id="rId6"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rId7"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Problem</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Содержимое 2"/>
          <p:cNvSpPr>
            <a:spLocks noGrp="1"/>
          </p:cNvSpPr>
          <p:nvPr>
            <p:ph idx="1"/>
          </p:nvPr>
        </p:nvSpPr>
        <p:spPr>
          <a:xfrm>
            <a:off x="539552" y="1059582"/>
            <a:ext cx="8136904" cy="3672408"/>
          </a:xfrm>
        </p:spPr>
        <p:txBody>
          <a:bodyPr>
            <a:noAutofit/>
          </a:bodyPr>
          <a:lstStyle/>
          <a:p>
            <a:pPr marL="0" indent="0">
              <a:buNone/>
            </a:pPr>
            <a:r>
              <a:rPr lang="en-US" sz="3600" dirty="0" smtClean="0">
                <a:latin typeface="Cambria" pitchFamily="18" charset="0"/>
              </a:rPr>
              <a:t>It has always been the central aim of education to improve the quality of thinking because better thinking will not only enable us to become more successful at learning but will also equip us for life, enabling us to </a:t>
            </a:r>
            <a:r>
              <a:rPr lang="en-US" sz="3600" dirty="0" err="1" smtClean="0">
                <a:latin typeface="Cambria" pitchFamily="18" charset="0"/>
              </a:rPr>
              <a:t>realise</a:t>
            </a:r>
            <a:r>
              <a:rPr lang="en-US" sz="3600" dirty="0" smtClean="0">
                <a:latin typeface="Cambria" pitchFamily="18" charset="0"/>
              </a:rPr>
              <a:t> our own potential and to contribute to the development of society.</a:t>
            </a:r>
            <a:endParaRPr lang="ru-RU" sz="3600" dirty="0" smtClean="0">
              <a:latin typeface="Cambria" pitchFamily="18" charset="0"/>
            </a:endParaRPr>
          </a:p>
        </p:txBody>
      </p:sp>
      <p:sp>
        <p:nvSpPr>
          <p:cNvPr id="4" name="Управляющая кнопка: в начало 3">
            <a:hlinkClick r:id="rId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назад 4">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Vocabulary</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Прямоугольник 3"/>
          <p:cNvSpPr/>
          <p:nvPr/>
        </p:nvSpPr>
        <p:spPr>
          <a:xfrm>
            <a:off x="323528" y="1131590"/>
            <a:ext cx="8820472" cy="1323439"/>
          </a:xfrm>
          <a:prstGeom prst="rect">
            <a:avLst/>
          </a:prstGeom>
        </p:spPr>
        <p:txBody>
          <a:bodyPr wrap="square">
            <a:spAutoFit/>
          </a:bodyPr>
          <a:lstStyle/>
          <a:p>
            <a:r>
              <a:rPr lang="en-US" sz="4000" dirty="0" smtClean="0">
                <a:latin typeface="Cambria" pitchFamily="18" charset="0"/>
              </a:rPr>
              <a:t>A vocabulary is a set of familiar words within a person's language.</a:t>
            </a:r>
            <a:endParaRPr lang="ru-RU" sz="4000" dirty="0" smtClean="0">
              <a:latin typeface="Cambria" pitchFamily="18" charset="0"/>
            </a:endParaRPr>
          </a:p>
        </p:txBody>
      </p:sp>
      <p:sp>
        <p:nvSpPr>
          <p:cNvPr id="5" name="Прямоугольник 4">
            <a:hlinkClick r:id="rId3" action="ppaction://hlinksldjump"/>
          </p:cNvPr>
          <p:cNvSpPr/>
          <p:nvPr/>
        </p:nvSpPr>
        <p:spPr>
          <a:xfrm>
            <a:off x="539552" y="2571750"/>
            <a:ext cx="2411238"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Прямоугольник 6">
            <a:hlinkClick r:id="rId4"/>
          </p:cNvPr>
          <p:cNvSpPr/>
          <p:nvPr/>
        </p:nvSpPr>
        <p:spPr>
          <a:xfrm>
            <a:off x="539552" y="3363838"/>
            <a:ext cx="2124299"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38914" name="Picture 2" descr="Картинки по запросу vocabulary"/>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707904" y="2355726"/>
            <a:ext cx="5127625" cy="2555876"/>
          </a:xfrm>
          <a:prstGeom prst="rect">
            <a:avLst/>
          </a:prstGeom>
          <a:noFill/>
        </p:spPr>
      </p:pic>
      <p:sp>
        <p:nvSpPr>
          <p:cNvPr id="8" name="Управляющая кнопка: в начало 7">
            <a:hlinkClick r:id="rId6"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rId7"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1200150"/>
            <a:ext cx="8136904" cy="3459832"/>
          </a:xfrm>
        </p:spPr>
        <p:txBody>
          <a:bodyPr>
            <a:noAutofit/>
          </a:bodyPr>
          <a:lstStyle/>
          <a:p>
            <a:pPr marL="0" indent="0">
              <a:buNone/>
            </a:pPr>
            <a:r>
              <a:rPr lang="en-US" sz="3600" dirty="0" smtClean="0">
                <a:latin typeface="Cambria" pitchFamily="18" charset="0"/>
              </a:rPr>
              <a:t>A vocabulary, usually developed with age, serves as a useful and fundamental tool for communication and acquiring knowledge. Acquiring an extensive vocabulary is one of the largest challenges in learning a second language. </a:t>
            </a:r>
            <a:endParaRPr lang="ru-RU" sz="3600" dirty="0" smtClean="0">
              <a:latin typeface="Cambria" pitchFamily="18" charset="0"/>
            </a:endParaRPr>
          </a:p>
        </p:txBody>
      </p:sp>
      <p:sp>
        <p:nvSpPr>
          <p:cNvPr id="4" name="Заголовок 1"/>
          <p:cNvSpPr>
            <a:spLocks noGrp="1"/>
          </p:cNvSpPr>
          <p:nvPr>
            <p:ph type="title"/>
          </p:nvPr>
        </p:nvSpPr>
        <p:spPr>
          <a:xfrm>
            <a:off x="828675" y="57150"/>
            <a:ext cx="7485512" cy="822722"/>
          </a:xfrm>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Definition</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5" name="Управляющая кнопка: в начало 4">
            <a:hlinkClick r:id="rId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назад 5">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Схема 10"/>
          <p:cNvGraphicFramePr/>
          <p:nvPr/>
        </p:nvGraphicFramePr>
        <p:xfrm>
          <a:off x="179512" y="1167594"/>
          <a:ext cx="8604448" cy="35643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p:txBody>
          <a:bodyPr>
            <a:normAutofit fontScale="90000"/>
          </a:bodyPr>
          <a:lstStyle/>
          <a:p>
            <a:r>
              <a:rPr lang="en-US" sz="6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Glossary</a:t>
            </a:r>
            <a:endParaRPr lang="ru-RU" sz="6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Прямоугольник 3">
            <a:hlinkClick r:id="rId7" action="ppaction://hlinksldjump"/>
          </p:cNvPr>
          <p:cNvSpPr/>
          <p:nvPr/>
        </p:nvSpPr>
        <p:spPr>
          <a:xfrm>
            <a:off x="4216232" y="1131590"/>
            <a:ext cx="548548"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R</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5" name="Прямоугольник 4">
            <a:hlinkClick r:id="rId8" action="ppaction://hlinksldjump"/>
          </p:cNvPr>
          <p:cNvSpPr/>
          <p:nvPr/>
        </p:nvSpPr>
        <p:spPr>
          <a:xfrm>
            <a:off x="5314522" y="1707654"/>
            <a:ext cx="546945"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S</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6" name="Прямоугольник 5">
            <a:hlinkClick r:id="rId9" action="ppaction://hlinksldjump"/>
          </p:cNvPr>
          <p:cNvSpPr/>
          <p:nvPr/>
        </p:nvSpPr>
        <p:spPr>
          <a:xfrm>
            <a:off x="5603355" y="2964889"/>
            <a:ext cx="546945"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T</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7" name="Прямоугольник 6">
            <a:hlinkClick r:id="rId10" action="ppaction://hlinksldjump"/>
          </p:cNvPr>
          <p:cNvSpPr/>
          <p:nvPr/>
        </p:nvSpPr>
        <p:spPr>
          <a:xfrm>
            <a:off x="4780948" y="3900993"/>
            <a:ext cx="627095"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U</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8" name="Прямоугольник 7">
            <a:hlinkClick r:id="rId11" action="ppaction://hlinksldjump"/>
          </p:cNvPr>
          <p:cNvSpPr/>
          <p:nvPr/>
        </p:nvSpPr>
        <p:spPr>
          <a:xfrm>
            <a:off x="3563888" y="3900993"/>
            <a:ext cx="556563"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V</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9" name="Прямоугольник 8">
            <a:hlinkClick r:id="rId12" action="ppaction://hlinksldjump"/>
          </p:cNvPr>
          <p:cNvSpPr/>
          <p:nvPr/>
        </p:nvSpPr>
        <p:spPr>
          <a:xfrm>
            <a:off x="2738148" y="2964889"/>
            <a:ext cx="720069"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W</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10" name="Прямоугольник 9"/>
          <p:cNvSpPr/>
          <p:nvPr/>
        </p:nvSpPr>
        <p:spPr>
          <a:xfrm>
            <a:off x="3042464" y="1668745"/>
            <a:ext cx="569387" cy="830997"/>
          </a:xfrm>
          <a:prstGeom prst="rect">
            <a:avLst/>
          </a:prstGeom>
          <a:noFill/>
        </p:spPr>
        <p:txBody>
          <a:bodyPr wrap="none" lIns="91440" tIns="45720" rIns="91440" bIns="45720">
            <a:spAutoFit/>
          </a:bodyPr>
          <a:lstStyle/>
          <a:p>
            <a:pPr algn="ctr"/>
            <a:r>
              <a:rPr lang="en-US" sz="4800" b="1" dirty="0" smtClean="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rPr>
              <a:t>X</a:t>
            </a:r>
            <a:endParaRPr lang="ru-RU" sz="4800" b="1" dirty="0">
              <a:ln w="31550" cmpd="sng">
                <a:solidFill>
                  <a:schemeClr val="accent1">
                    <a:lumMod val="75000"/>
                  </a:schemeClr>
                </a:solidFill>
                <a:prstDash val="solid"/>
              </a:ln>
              <a:solidFill>
                <a:schemeClr val="accent3">
                  <a:lumMod val="60000"/>
                  <a:lumOff val="40000"/>
                </a:schemeClr>
              </a:solidFill>
              <a:effectLst>
                <a:outerShdw blurRad="41275" dist="12700" dir="12000000" algn="tl" rotWithShape="0">
                  <a:srgbClr val="000000">
                    <a:alpha val="40000"/>
                  </a:srgbClr>
                </a:outerShdw>
              </a:effectLst>
            </a:endParaRPr>
          </a:p>
        </p:txBody>
      </p:sp>
      <p:sp>
        <p:nvSpPr>
          <p:cNvPr id="12" name="Управляющая кнопка: настраиваемая 11">
            <a:hlinkClick r:id="" action="ppaction://hlinkshowjump?jump=endshow" highlightClick="1"/>
          </p:cNvPr>
          <p:cNvSpPr/>
          <p:nvPr/>
        </p:nvSpPr>
        <p:spPr>
          <a:xfrm>
            <a:off x="8172400" y="267494"/>
            <a:ext cx="576064" cy="504056"/>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4" name="Прямая соединительная линия 13">
            <a:hlinkClick r:id="" action="ppaction://hlinkshowjump?jump=endshow"/>
          </p:cNvPr>
          <p:cNvCxnSpPr/>
          <p:nvPr/>
        </p:nvCxnSpPr>
        <p:spPr>
          <a:xfrm>
            <a:off x="8244408" y="339502"/>
            <a:ext cx="432048" cy="360040"/>
          </a:xfrm>
          <a:prstGeom prst="line">
            <a:avLst/>
          </a:prstGeom>
          <a:ln w="38100"/>
        </p:spPr>
        <p:style>
          <a:lnRef idx="1">
            <a:schemeClr val="dk1"/>
          </a:lnRef>
          <a:fillRef idx="0">
            <a:schemeClr val="dk1"/>
          </a:fillRef>
          <a:effectRef idx="0">
            <a:schemeClr val="dk1"/>
          </a:effectRef>
          <a:fontRef idx="minor">
            <a:schemeClr val="tx1"/>
          </a:fontRef>
        </p:style>
      </p:cxnSp>
      <p:cxnSp>
        <p:nvCxnSpPr>
          <p:cNvPr id="18" name="Прямая соединительная линия 17">
            <a:hlinkClick r:id="" action="ppaction://hlinkshowjump?jump=endshow"/>
          </p:cNvPr>
          <p:cNvCxnSpPr/>
          <p:nvPr/>
        </p:nvCxnSpPr>
        <p:spPr>
          <a:xfrm flipH="1">
            <a:off x="8244408" y="339502"/>
            <a:ext cx="432048" cy="360040"/>
          </a:xfrm>
          <a:prstGeom prst="line">
            <a:avLst/>
          </a:prstGeom>
          <a:ln w="38100"/>
        </p:spPr>
        <p:style>
          <a:lnRef idx="1">
            <a:schemeClr val="dk1"/>
          </a:lnRef>
          <a:fillRef idx="0">
            <a:schemeClr val="dk1"/>
          </a:fillRef>
          <a:effectRef idx="0">
            <a:schemeClr val="dk1"/>
          </a:effectRef>
          <a:fontRef idx="minor">
            <a:schemeClr val="tx1"/>
          </a:fontRef>
        </p:style>
      </p:cxnSp>
    </p:spTree>
  </p:cSld>
  <p:clrMapOvr>
    <a:masterClrMapping/>
  </p:clrMapOvr>
  <p:transition spd="med"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Rapport</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4" name="Прямоугольник 3"/>
          <p:cNvSpPr/>
          <p:nvPr/>
        </p:nvSpPr>
        <p:spPr>
          <a:xfrm>
            <a:off x="648072" y="1131590"/>
            <a:ext cx="7308304" cy="1323439"/>
          </a:xfrm>
          <a:prstGeom prst="rect">
            <a:avLst/>
          </a:prstGeom>
        </p:spPr>
        <p:txBody>
          <a:bodyPr wrap="square">
            <a:spAutoFit/>
          </a:bodyPr>
          <a:lstStyle/>
          <a:p>
            <a:r>
              <a:rPr lang="en-US" sz="4000" dirty="0" smtClean="0">
                <a:latin typeface="Cambria" pitchFamily="18" charset="0"/>
              </a:rPr>
              <a:t>Rapport is a good sense of understanding and trust.</a:t>
            </a:r>
            <a:endParaRPr lang="ru-RU" sz="4000" dirty="0" smtClean="0">
              <a:latin typeface="Cambria" pitchFamily="18" charset="0"/>
            </a:endParaRPr>
          </a:p>
        </p:txBody>
      </p:sp>
      <p:sp>
        <p:nvSpPr>
          <p:cNvPr id="5" name="Прямоугольник 4">
            <a:hlinkClick r:id="rId3" action="ppaction://hlinksldjump"/>
          </p:cNvPr>
          <p:cNvSpPr/>
          <p:nvPr/>
        </p:nvSpPr>
        <p:spPr>
          <a:xfrm>
            <a:off x="709535" y="2571750"/>
            <a:ext cx="4078489"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Warmers activity</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33794" name="Picture 2" descr="Картинки по запросу rapport"/>
          <p:cNvPicPr>
            <a:picLocks noChangeAspect="1" noChangeArrowheads="1"/>
          </p:cNvPicPr>
          <p:nvPr/>
        </p:nvPicPr>
        <p:blipFill>
          <a:blip r:embed="rId4" cstate="print"/>
          <a:srcRect/>
          <a:stretch>
            <a:fillRect/>
          </a:stretch>
        </p:blipFill>
        <p:spPr bwMode="auto">
          <a:xfrm>
            <a:off x="5292080" y="2430451"/>
            <a:ext cx="3596730" cy="2495265"/>
          </a:xfrm>
          <a:prstGeom prst="rect">
            <a:avLst/>
          </a:prstGeom>
          <a:noFill/>
        </p:spPr>
      </p:pic>
      <p:sp>
        <p:nvSpPr>
          <p:cNvPr id="8" name="Управляющая кнопка: в начало 7">
            <a:hlinkClick r:id="rId5"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рямоугольник 11"/>
          <p:cNvSpPr/>
          <p:nvPr/>
        </p:nvSpPr>
        <p:spPr>
          <a:xfrm>
            <a:off x="683568" y="1131590"/>
            <a:ext cx="7848872" cy="1754326"/>
          </a:xfrm>
          <a:prstGeom prst="rect">
            <a:avLst/>
          </a:prstGeom>
        </p:spPr>
        <p:txBody>
          <a:bodyPr wrap="square">
            <a:spAutoFit/>
          </a:bodyPr>
          <a:lstStyle/>
          <a:p>
            <a:r>
              <a:rPr lang="en-US" sz="3600" dirty="0" smtClean="0">
                <a:latin typeface="Cambria" pitchFamily="18" charset="0"/>
              </a:rPr>
              <a:t>A warm up activity is a short, fun game which a teacher or trainer can use with students. </a:t>
            </a:r>
            <a:endParaRPr lang="ru-RU" sz="3600" dirty="0" smtClean="0">
              <a:latin typeface="Cambria" pitchFamily="18" charset="0"/>
            </a:endParaRPr>
          </a:p>
        </p:txBody>
      </p:sp>
      <p:sp>
        <p:nvSpPr>
          <p:cNvPr id="13" name="Прямоугольник 12">
            <a:hlinkClick r:id="rId3" action="ppaction://hlinksldjump"/>
          </p:cNvPr>
          <p:cNvSpPr/>
          <p:nvPr/>
        </p:nvSpPr>
        <p:spPr>
          <a:xfrm>
            <a:off x="539552" y="4083918"/>
            <a:ext cx="4078489"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Warmers activity</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Прямоугольник 13">
            <a:hlinkClick r:id="rId4" action="ppaction://hlinksldjump"/>
          </p:cNvPr>
          <p:cNvSpPr/>
          <p:nvPr/>
        </p:nvSpPr>
        <p:spPr>
          <a:xfrm>
            <a:off x="539552" y="3219822"/>
            <a:ext cx="2411238"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5" name="Заголовок 14"/>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Warmers activity</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6" name="Управляющая кнопка: в начало 15">
            <a:hlinkClick r:id="rId5"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Управляющая кнопка: назад 16">
            <a:hlinkClick r:id="rId6"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Definition</a:t>
            </a:r>
            <a:endParaRPr lang="ru-RU" sz="5400" dirty="0"/>
          </a:p>
        </p:txBody>
      </p:sp>
      <p:sp>
        <p:nvSpPr>
          <p:cNvPr id="5" name="Содержимое 4"/>
          <p:cNvSpPr>
            <a:spLocks noGrp="1"/>
          </p:cNvSpPr>
          <p:nvPr>
            <p:ph idx="1"/>
          </p:nvPr>
        </p:nvSpPr>
        <p:spPr>
          <a:xfrm>
            <a:off x="467544" y="1200150"/>
            <a:ext cx="8424936" cy="3675856"/>
          </a:xfrm>
        </p:spPr>
        <p:txBody>
          <a:bodyPr>
            <a:normAutofit fontScale="55000" lnSpcReduction="20000"/>
          </a:bodyPr>
          <a:lstStyle/>
          <a:p>
            <a:pPr>
              <a:buNone/>
            </a:pPr>
            <a:r>
              <a:rPr lang="en-US" sz="3300" b="1" dirty="0" smtClean="0">
                <a:latin typeface="Cambria" pitchFamily="18" charset="0"/>
              </a:rPr>
              <a:t>The purpose of a warm up is to:</a:t>
            </a:r>
            <a:endParaRPr lang="ru-RU" sz="3300" b="1" dirty="0" smtClean="0">
              <a:latin typeface="Cambria" pitchFamily="18" charset="0"/>
            </a:endParaRPr>
          </a:p>
          <a:p>
            <a:r>
              <a:rPr lang="en-US" sz="3300" dirty="0" smtClean="0">
                <a:latin typeface="Cambria" pitchFamily="18" charset="0"/>
              </a:rPr>
              <a:t>encourage the students </a:t>
            </a:r>
            <a:endParaRPr lang="ru-RU" sz="3300" dirty="0" smtClean="0">
              <a:latin typeface="Cambria" pitchFamily="18" charset="0"/>
            </a:endParaRPr>
          </a:p>
          <a:p>
            <a:r>
              <a:rPr lang="en-US" sz="3300" dirty="0" smtClean="0">
                <a:latin typeface="Cambria" pitchFamily="18" charset="0"/>
              </a:rPr>
              <a:t>wake them up – first thing in the morning and after lunch people are often a little sleepy </a:t>
            </a:r>
            <a:endParaRPr lang="ru-RU" sz="3300" dirty="0" smtClean="0">
              <a:latin typeface="Cambria" pitchFamily="18" charset="0"/>
            </a:endParaRPr>
          </a:p>
          <a:p>
            <a:r>
              <a:rPr lang="en-US" sz="3300" dirty="0" smtClean="0">
                <a:latin typeface="Cambria" pitchFamily="18" charset="0"/>
              </a:rPr>
              <a:t>prepare them to learn by stimulating their minds and/or their bodies. </a:t>
            </a:r>
            <a:endParaRPr lang="ru-RU" sz="3300" dirty="0" smtClean="0">
              <a:latin typeface="Cambria" pitchFamily="18" charset="0"/>
            </a:endParaRPr>
          </a:p>
          <a:p>
            <a:pPr>
              <a:buNone/>
            </a:pPr>
            <a:r>
              <a:rPr lang="en-US" sz="3300" b="1" dirty="0" smtClean="0">
                <a:latin typeface="Cambria" pitchFamily="18" charset="0"/>
              </a:rPr>
              <a:t>Warm ups should last about 5 minutes. Warm ups are particularly useful: </a:t>
            </a:r>
            <a:endParaRPr lang="ru-RU" sz="3300" b="1" dirty="0" smtClean="0">
              <a:latin typeface="Cambria" pitchFamily="18" charset="0"/>
            </a:endParaRPr>
          </a:p>
          <a:p>
            <a:r>
              <a:rPr lang="en-US" sz="3300" dirty="0" smtClean="0">
                <a:latin typeface="Cambria" pitchFamily="18" charset="0"/>
              </a:rPr>
              <a:t>to help new students or trainees to get to know each other </a:t>
            </a:r>
            <a:endParaRPr lang="ru-RU" sz="3300" dirty="0" smtClean="0">
              <a:latin typeface="Cambria" pitchFamily="18" charset="0"/>
            </a:endParaRPr>
          </a:p>
          <a:p>
            <a:r>
              <a:rPr lang="en-US" sz="3300" dirty="0" smtClean="0">
                <a:latin typeface="Cambria" pitchFamily="18" charset="0"/>
              </a:rPr>
              <a:t>to mark the shift when students have finished learning about one topic before starting on a new topic Warm up activities are essential teaching techniques for good teacher and trainers.</a:t>
            </a:r>
            <a:endParaRPr lang="ru-RU" sz="3300" dirty="0" smtClean="0">
              <a:latin typeface="Cambria" pitchFamily="18" charset="0"/>
            </a:endParaRPr>
          </a:p>
          <a:p>
            <a:pPr>
              <a:buNone/>
            </a:pPr>
            <a:endParaRPr lang="ru-RU" dirty="0"/>
          </a:p>
        </p:txBody>
      </p:sp>
      <p:sp>
        <p:nvSpPr>
          <p:cNvPr id="6" name="Управляющая кнопка: в начало 5">
            <a:hlinkClick r:id="rId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назад 6">
            <a:hlinkClick r:id="" action="ppaction://hlinkshowjump?jump=previousslide"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Warmers activity</a:t>
            </a:r>
            <a:endPar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Прямоугольник 6">
            <a:hlinkClick r:id="rId3"/>
          </p:cNvPr>
          <p:cNvSpPr/>
          <p:nvPr/>
        </p:nvSpPr>
        <p:spPr>
          <a:xfrm>
            <a:off x="539552" y="2211710"/>
            <a:ext cx="3242939"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Warm-up Activities</a:t>
            </a:r>
          </a:p>
        </p:txBody>
      </p:sp>
      <p:sp>
        <p:nvSpPr>
          <p:cNvPr id="8" name="Прямоугольник 7">
            <a:hlinkClick r:id="rId4"/>
          </p:cNvPr>
          <p:cNvSpPr/>
          <p:nvPr/>
        </p:nvSpPr>
        <p:spPr>
          <a:xfrm>
            <a:off x="539552" y="2751770"/>
            <a:ext cx="4329262"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FREE Warmers and Fillers</a:t>
            </a:r>
          </a:p>
        </p:txBody>
      </p:sp>
      <p:sp>
        <p:nvSpPr>
          <p:cNvPr id="9" name="Прямоугольник 8">
            <a:hlinkClick r:id="rId5"/>
          </p:cNvPr>
          <p:cNvSpPr/>
          <p:nvPr/>
        </p:nvSpPr>
        <p:spPr>
          <a:xfrm>
            <a:off x="539552" y="1131590"/>
            <a:ext cx="3436646"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Warmers and Fillers</a:t>
            </a:r>
            <a:endPar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Прямоугольник 9">
            <a:hlinkClick r:id="rId6"/>
          </p:cNvPr>
          <p:cNvSpPr/>
          <p:nvPr/>
        </p:nvSpPr>
        <p:spPr>
          <a:xfrm>
            <a:off x="539552" y="1671650"/>
            <a:ext cx="5593519"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Warm-up Activities for TR Groups</a:t>
            </a:r>
          </a:p>
        </p:txBody>
      </p:sp>
      <p:sp>
        <p:nvSpPr>
          <p:cNvPr id="11" name="Прямоугольник 10">
            <a:hlinkClick r:id="rId7"/>
          </p:cNvPr>
          <p:cNvSpPr/>
          <p:nvPr/>
        </p:nvSpPr>
        <p:spPr>
          <a:xfrm>
            <a:off x="539552" y="3291830"/>
            <a:ext cx="4298484"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Better language teaching</a:t>
            </a:r>
            <a:endPar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2" name="Прямоугольник 11">
            <a:hlinkClick r:id="rId8"/>
          </p:cNvPr>
          <p:cNvSpPr/>
          <p:nvPr/>
        </p:nvSpPr>
        <p:spPr>
          <a:xfrm>
            <a:off x="539552" y="3831890"/>
            <a:ext cx="4047134"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Kids Games &amp; Activities</a:t>
            </a:r>
            <a:endParaRPr lang="ru-RU"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Прямоугольник 12">
            <a:hlinkClick r:id="rId9"/>
          </p:cNvPr>
          <p:cNvSpPr/>
          <p:nvPr/>
        </p:nvSpPr>
        <p:spPr>
          <a:xfrm>
            <a:off x="539552" y="4371950"/>
            <a:ext cx="4901085" cy="523220"/>
          </a:xfrm>
          <a:prstGeom prst="rect">
            <a:avLst/>
          </a:prstGeom>
        </p:spPr>
        <p:txBody>
          <a:bodyPr wrap="none">
            <a:spAutoFit/>
          </a:bodyPr>
          <a:lstStyle/>
          <a:p>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10 Best Games for Teachers </a:t>
            </a:r>
          </a:p>
        </p:txBody>
      </p:sp>
      <p:sp>
        <p:nvSpPr>
          <p:cNvPr id="14" name="Управляющая кнопка: в начало 13">
            <a:hlinkClick r:id="rId10"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Управляющая кнопка: назад 14">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med" advClick="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Visual prompts</a:t>
            </a:r>
            <a:endParaRPr lang="ru-RU" sz="5400" dirty="0"/>
          </a:p>
        </p:txBody>
      </p:sp>
      <p:sp>
        <p:nvSpPr>
          <p:cNvPr id="8" name="Прямоугольник 7"/>
          <p:cNvSpPr/>
          <p:nvPr/>
        </p:nvSpPr>
        <p:spPr>
          <a:xfrm>
            <a:off x="611560" y="1059582"/>
            <a:ext cx="8208912" cy="1754326"/>
          </a:xfrm>
          <a:prstGeom prst="rect">
            <a:avLst/>
          </a:prstGeom>
        </p:spPr>
        <p:txBody>
          <a:bodyPr wrap="square">
            <a:spAutoFit/>
          </a:bodyPr>
          <a:lstStyle/>
          <a:p>
            <a:r>
              <a:rPr lang="en-US" sz="3600" dirty="0" smtClean="0">
                <a:latin typeface="Cambria" pitchFamily="18" charset="0"/>
              </a:rPr>
              <a:t>Prompts are stimuli a teacher uses to get learners to give a response using target language. </a:t>
            </a:r>
            <a:endParaRPr lang="ru-RU" sz="3600" dirty="0" smtClean="0">
              <a:latin typeface="Cambria" pitchFamily="18" charset="0"/>
            </a:endParaRPr>
          </a:p>
        </p:txBody>
      </p:sp>
      <p:sp>
        <p:nvSpPr>
          <p:cNvPr id="9" name="Прямоугольник 8">
            <a:hlinkClick r:id="rId2" action="ppaction://hlinksldjump"/>
          </p:cNvPr>
          <p:cNvSpPr/>
          <p:nvPr/>
        </p:nvSpPr>
        <p:spPr>
          <a:xfrm>
            <a:off x="611560" y="2859782"/>
            <a:ext cx="2411238"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0" name="Прямоугольник 9">
            <a:hlinkClick r:id="rId3"/>
          </p:cNvPr>
          <p:cNvSpPr/>
          <p:nvPr/>
        </p:nvSpPr>
        <p:spPr>
          <a:xfrm>
            <a:off x="611560" y="3579862"/>
            <a:ext cx="2372765"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Examples</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1" name="Прямоугольник 10">
            <a:hlinkClick r:id="rId4"/>
          </p:cNvPr>
          <p:cNvSpPr/>
          <p:nvPr/>
        </p:nvSpPr>
        <p:spPr>
          <a:xfrm>
            <a:off x="611560" y="4299942"/>
            <a:ext cx="4003597"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 for kids</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3" name="Прямоугольник 12">
            <a:hlinkClick r:id="rId5" action="ppaction://hlinksldjump"/>
          </p:cNvPr>
          <p:cNvSpPr/>
          <p:nvPr/>
        </p:nvSpPr>
        <p:spPr>
          <a:xfrm>
            <a:off x="5796136" y="2571750"/>
            <a:ext cx="2576475"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 1</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4" name="Прямоугольник 13">
            <a:hlinkClick r:id="rId6" action="ppaction://hlinksldjump"/>
          </p:cNvPr>
          <p:cNvSpPr/>
          <p:nvPr/>
        </p:nvSpPr>
        <p:spPr>
          <a:xfrm>
            <a:off x="5796136" y="3435846"/>
            <a:ext cx="2576475"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 2</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5" name="Прямоугольник 14">
            <a:hlinkClick r:id="rId7" action="ppaction://hlinksldjump"/>
          </p:cNvPr>
          <p:cNvSpPr/>
          <p:nvPr/>
        </p:nvSpPr>
        <p:spPr>
          <a:xfrm>
            <a:off x="5796136" y="4299942"/>
            <a:ext cx="2576475" cy="707886"/>
          </a:xfrm>
          <a:prstGeom prst="rect">
            <a:avLst/>
          </a:prstGeom>
        </p:spPr>
        <p:txBody>
          <a:bodyPr wrap="none">
            <a:spAutoFit/>
          </a:bodyPr>
          <a:lstStyle/>
          <a:p>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Example 3</a:t>
            </a:r>
            <a:endParaRPr lang="ru-RU"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6" name="Управляющая кнопка: в начало 15">
            <a:hlinkClick r:id="rId8"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Управляющая кнопка: назад 16">
            <a:hlinkClick r:id="rId9"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Definition</a:t>
            </a:r>
            <a:endParaRPr lang="ru-RU" sz="5400" dirty="0"/>
          </a:p>
        </p:txBody>
      </p:sp>
      <p:sp>
        <p:nvSpPr>
          <p:cNvPr id="8" name="Прямоугольник 7"/>
          <p:cNvSpPr/>
          <p:nvPr/>
        </p:nvSpPr>
        <p:spPr>
          <a:xfrm>
            <a:off x="611560" y="1059582"/>
            <a:ext cx="8208912" cy="3970318"/>
          </a:xfrm>
          <a:prstGeom prst="rect">
            <a:avLst/>
          </a:prstGeom>
        </p:spPr>
        <p:txBody>
          <a:bodyPr wrap="square">
            <a:spAutoFit/>
          </a:bodyPr>
          <a:lstStyle/>
          <a:p>
            <a:pPr indent="715963"/>
            <a:r>
              <a:rPr lang="en-US" sz="3600" dirty="0" smtClean="0">
                <a:latin typeface="Cambria" pitchFamily="18" charset="0"/>
              </a:rPr>
              <a:t>A visual prompt includes pictures, photographs, or objects that provide the student with information about how to use the target skill or behavior.</a:t>
            </a:r>
          </a:p>
          <a:p>
            <a:pPr indent="715963"/>
            <a:r>
              <a:rPr lang="en-US" sz="3600" dirty="0" smtClean="0">
                <a:latin typeface="Cambria" pitchFamily="18" charset="0"/>
              </a:rPr>
              <a:t>Visual prompts can be used to teach a wide variety of skills, including play activities and daily routines.</a:t>
            </a:r>
            <a:endParaRPr lang="ru-RU" sz="3600" dirty="0" smtClean="0">
              <a:latin typeface="Cambria" pitchFamily="18" charset="0"/>
            </a:endParaRPr>
          </a:p>
        </p:txBody>
      </p:sp>
      <p:sp>
        <p:nvSpPr>
          <p:cNvPr id="5" name="Управляющая кнопка: в начало 4">
            <a:hlinkClick r:id="rId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назад 5">
            <a:hlinkClick r:id="" action="ppaction://hlinkshowjump?jump=previousslide"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Visual prompts</a:t>
            </a:r>
            <a:endParaRPr lang="ru-RU"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 name="Содержимое 3" descr="1+Visual+Cue+Cards-Behavior+Prompts.png"/>
          <p:cNvPicPr>
            <a:picLocks noGrp="1" noChangeAspect="1"/>
          </p:cNvPicPr>
          <p:nvPr>
            <p:ph idx="1"/>
          </p:nvPr>
        </p:nvPicPr>
        <p:blipFill>
          <a:blip r:embed="rId2" cstate="print">
            <a:clrChange>
              <a:clrFrom>
                <a:srgbClr val="FFFFFF"/>
              </a:clrFrom>
              <a:clrTo>
                <a:srgbClr val="FFFFFF">
                  <a:alpha val="0"/>
                </a:srgbClr>
              </a:clrTo>
            </a:clrChange>
          </a:blip>
          <a:stretch>
            <a:fillRect/>
          </a:stretch>
        </p:blipFill>
        <p:spPr>
          <a:xfrm>
            <a:off x="1763688" y="1022803"/>
            <a:ext cx="5256583" cy="4061905"/>
          </a:xfrm>
        </p:spPr>
      </p:pic>
      <p:sp>
        <p:nvSpPr>
          <p:cNvPr id="5" name="Управляющая кнопка: в начало 4">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Управляющая кнопка: назад 5">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Visual prompts</a:t>
            </a:r>
            <a:endParaRPr lang="ru-RU"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Содержимое 5" descr="5479fcb5afe49e49ecb21ff5c7915bc3.png"/>
          <p:cNvPicPr>
            <a:picLocks noGrp="1" noChangeAspect="1"/>
          </p:cNvPicPr>
          <p:nvPr>
            <p:ph idx="1"/>
          </p:nvPr>
        </p:nvPicPr>
        <p:blipFill>
          <a:blip r:embed="rId2" cstate="print"/>
          <a:stretch>
            <a:fillRect/>
          </a:stretch>
        </p:blipFill>
        <p:spPr>
          <a:xfrm>
            <a:off x="1736513" y="1200150"/>
            <a:ext cx="5226323" cy="3747864"/>
          </a:xfrm>
        </p:spPr>
      </p:pic>
      <p:sp>
        <p:nvSpPr>
          <p:cNvPr id="7" name="Управляющая кнопка: в начало 6">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назад 7">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Visual prompts</a:t>
            </a:r>
            <a:endParaRPr lang="ru-RU"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3" name="Содержимое 12"/>
          <p:cNvSpPr>
            <a:spLocks noGrp="1"/>
          </p:cNvSpPr>
          <p:nvPr>
            <p:ph idx="1"/>
          </p:nvPr>
        </p:nvSpPr>
        <p:spPr/>
        <p:txBody>
          <a:bodyPr/>
          <a:lstStyle/>
          <a:p>
            <a:endParaRPr lang="ru-RU" dirty="0"/>
          </a:p>
        </p:txBody>
      </p:sp>
      <p:pic>
        <p:nvPicPr>
          <p:cNvPr id="40962" name="Picture 2" descr="Картинки по запросу Visual prompts"/>
          <p:cNvPicPr>
            <a:picLocks noChangeAspect="1" noChangeArrowheads="1"/>
          </p:cNvPicPr>
          <p:nvPr/>
        </p:nvPicPr>
        <p:blipFill>
          <a:blip r:embed="rId2" cstate="print"/>
          <a:srcRect/>
          <a:stretch>
            <a:fillRect/>
          </a:stretch>
        </p:blipFill>
        <p:spPr bwMode="auto">
          <a:xfrm>
            <a:off x="323528" y="1059582"/>
            <a:ext cx="3816424" cy="3816424"/>
          </a:xfrm>
          <a:prstGeom prst="rect">
            <a:avLst/>
          </a:prstGeom>
          <a:noFill/>
        </p:spPr>
      </p:pic>
      <p:pic>
        <p:nvPicPr>
          <p:cNvPr id="40964" name="Picture 4" descr="Похожее изображение"/>
          <p:cNvPicPr>
            <a:picLocks noChangeAspect="1" noChangeArrowheads="1"/>
          </p:cNvPicPr>
          <p:nvPr/>
        </p:nvPicPr>
        <p:blipFill>
          <a:blip r:embed="rId3" cstate="print"/>
          <a:srcRect/>
          <a:stretch>
            <a:fillRect/>
          </a:stretch>
        </p:blipFill>
        <p:spPr bwMode="auto">
          <a:xfrm>
            <a:off x="4283968" y="1059582"/>
            <a:ext cx="4675714" cy="3816424"/>
          </a:xfrm>
          <a:prstGeom prst="rect">
            <a:avLst/>
          </a:prstGeom>
          <a:noFill/>
        </p:spPr>
      </p:pic>
      <p:sp>
        <p:nvSpPr>
          <p:cNvPr id="15" name="Управляющая кнопка: в начало 14">
            <a:hlinkClick r:id="rId4"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Управляющая кнопка: назад 15">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Understanding</a:t>
            </a:r>
            <a:endParaRPr lang="ru-RU" sz="49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Прямоугольник 5"/>
          <p:cNvSpPr/>
          <p:nvPr/>
        </p:nvSpPr>
        <p:spPr>
          <a:xfrm>
            <a:off x="539552" y="1059582"/>
            <a:ext cx="8208912" cy="3488328"/>
          </a:xfrm>
          <a:prstGeom prst="rect">
            <a:avLst/>
          </a:prstGeom>
        </p:spPr>
        <p:txBody>
          <a:bodyPr wrap="square">
            <a:spAutoFit/>
          </a:bodyPr>
          <a:lstStyle/>
          <a:p>
            <a:r>
              <a:rPr lang="en-US" sz="3600" dirty="0" smtClean="0">
                <a:latin typeface="Cambria" pitchFamily="18" charset="0"/>
              </a:rPr>
              <a:t>Understanding is a psychological process related to an abstract or physical object, such as a person, situation, or message whereby one is able to think about it and use concepts to deal adequately with that object. </a:t>
            </a:r>
            <a:endParaRPr lang="ru-RU" sz="3600" dirty="0" smtClean="0">
              <a:latin typeface="Cambria" pitchFamily="18" charset="0"/>
            </a:endParaRPr>
          </a:p>
        </p:txBody>
      </p:sp>
      <p:sp>
        <p:nvSpPr>
          <p:cNvPr id="8" name="Управляющая кнопка: в начало 7">
            <a:hlinkClick r:id="rId2"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 action="ppaction://hlinkshowjump?jump=lastslideviewed"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827584" y="1221600"/>
            <a:ext cx="2686954"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Rapport</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829188" y="51470"/>
            <a:ext cx="591829"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Управляющая кнопка: в начало 6">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790842" y="1221600"/>
            <a:ext cx="3704412"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Scaffolding</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829188" y="51470"/>
            <a:ext cx="591829"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Управляющая кнопка: в начало 5">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663402" y="1275606"/>
            <a:ext cx="4570482"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Thinking skills</a:t>
            </a:r>
            <a:endParaRPr lang="ru-RU" sz="5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823578" y="51470"/>
            <a:ext cx="60305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Управляющая кнопка: в начало 6">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791046" y="1275606"/>
            <a:ext cx="4530151"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Venn diagram</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823578" y="51470"/>
            <a:ext cx="60305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V</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Прямоугольник 5">
            <a:hlinkClick r:id="rId3" action="ppaction://hlinksldjump"/>
          </p:cNvPr>
          <p:cNvSpPr/>
          <p:nvPr/>
        </p:nvSpPr>
        <p:spPr>
          <a:xfrm>
            <a:off x="791046" y="3219822"/>
            <a:ext cx="3715441"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Vocabulary</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Прямоугольник 6">
            <a:hlinkClick r:id="rId4" action="ppaction://hlinksldjump"/>
          </p:cNvPr>
          <p:cNvSpPr/>
          <p:nvPr/>
        </p:nvSpPr>
        <p:spPr>
          <a:xfrm>
            <a:off x="791046" y="2139702"/>
            <a:ext cx="4861074"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Visual prompts</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Управляющая кнопка: в начало 7">
            <a:hlinkClick r:id="rId5"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715263" y="1275606"/>
            <a:ext cx="5440913"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Warmers activity</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731406" y="51470"/>
            <a:ext cx="787395"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Управляющая кнопка: в начало 6">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hlinkClick r:id="rId2" action="ppaction://hlinksldjump"/>
          </p:cNvPr>
          <p:cNvSpPr/>
          <p:nvPr/>
        </p:nvSpPr>
        <p:spPr>
          <a:xfrm>
            <a:off x="755576" y="1275606"/>
            <a:ext cx="4852610" cy="923330"/>
          </a:xfrm>
          <a:prstGeom prst="rect">
            <a:avLst/>
          </a:prstGeom>
          <a:noFill/>
        </p:spPr>
        <p:txBody>
          <a:bodyPr wrap="none" lIns="91440" tIns="45720" rIns="91440" bIns="45720">
            <a:spAutoFit/>
          </a:bodyPr>
          <a:lstStyle/>
          <a:p>
            <a:pPr algn="ctr"/>
            <a:r>
              <a:rPr lang="en-U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Understanding</a:t>
            </a:r>
            <a:endPar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Прямоугольник 4"/>
          <p:cNvSpPr/>
          <p:nvPr/>
        </p:nvSpPr>
        <p:spPr>
          <a:xfrm>
            <a:off x="783503" y="51470"/>
            <a:ext cx="683200" cy="923330"/>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Управляющая кнопка: в начало 5">
            <a:hlinkClick r:id="rId3"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a typeface="+mn-ea"/>
                <a:cs typeface="+mn-cs"/>
              </a:rPr>
              <a:t>Scaffolding</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a typeface="+mn-ea"/>
              <a:cs typeface="+mn-cs"/>
            </a:endParaRPr>
          </a:p>
        </p:txBody>
      </p:sp>
      <p:sp>
        <p:nvSpPr>
          <p:cNvPr id="4" name="Прямоугольник 3"/>
          <p:cNvSpPr/>
          <p:nvPr/>
        </p:nvSpPr>
        <p:spPr>
          <a:xfrm>
            <a:off x="611560" y="1203598"/>
            <a:ext cx="7776864" cy="1323439"/>
          </a:xfrm>
          <a:prstGeom prst="rect">
            <a:avLst/>
          </a:prstGeom>
        </p:spPr>
        <p:txBody>
          <a:bodyPr wrap="square">
            <a:spAutoFit/>
          </a:bodyPr>
          <a:lstStyle/>
          <a:p>
            <a:r>
              <a:rPr lang="en-US" sz="4000" dirty="0">
                <a:latin typeface="Cambria" pitchFamily="18" charset="0"/>
              </a:rPr>
              <a:t>It is support for learning which helps students and teachers</a:t>
            </a:r>
            <a:endParaRPr lang="ru-RU" sz="4000" dirty="0">
              <a:latin typeface="Cambria" pitchFamily="18" charset="0"/>
            </a:endParaRPr>
          </a:p>
        </p:txBody>
      </p:sp>
      <p:sp>
        <p:nvSpPr>
          <p:cNvPr id="5" name="Прямоугольник 4">
            <a:hlinkClick r:id="rId2"/>
          </p:cNvPr>
          <p:cNvSpPr/>
          <p:nvPr/>
        </p:nvSpPr>
        <p:spPr>
          <a:xfrm>
            <a:off x="683568" y="2643758"/>
            <a:ext cx="2475358" cy="707886"/>
          </a:xfrm>
          <a:prstGeom prst="rect">
            <a:avLst/>
          </a:prstGeom>
          <a:noFill/>
        </p:spPr>
        <p:txBody>
          <a:bodyPr wrap="non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Definition</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Прямоугольник 5">
            <a:hlinkClick r:id="rId3"/>
          </p:cNvPr>
          <p:cNvSpPr/>
          <p:nvPr/>
        </p:nvSpPr>
        <p:spPr>
          <a:xfrm>
            <a:off x="683568" y="3435846"/>
            <a:ext cx="1922321" cy="707886"/>
          </a:xfrm>
          <a:prstGeom prst="rect">
            <a:avLst/>
          </a:prstGeom>
          <a:noFill/>
        </p:spPr>
        <p:txBody>
          <a:bodyPr wrap="non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Activity</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Прямоугольник 7">
            <a:hlinkClick r:id="rId4" action="ppaction://hlinksldjump"/>
          </p:cNvPr>
          <p:cNvSpPr/>
          <p:nvPr/>
        </p:nvSpPr>
        <p:spPr>
          <a:xfrm>
            <a:off x="683568" y="4155926"/>
            <a:ext cx="1557350" cy="707886"/>
          </a:xfrm>
          <a:prstGeom prst="rect">
            <a:avLst/>
          </a:prstGeom>
          <a:noFill/>
        </p:spPr>
        <p:txBody>
          <a:bodyPr wrap="non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Types</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7" name="Управляющая кнопка: в начало 6">
            <a:hlinkClick r:id="rId5" action="ppaction://hlinksldjump" highlightClick="1"/>
          </p:cNvPr>
          <p:cNvSpPr/>
          <p:nvPr/>
        </p:nvSpPr>
        <p:spPr>
          <a:xfrm>
            <a:off x="6444208" y="195486"/>
            <a:ext cx="720080" cy="576064"/>
          </a:xfrm>
          <a:prstGeom prst="actionButtonBeginn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назад 8">
            <a:hlinkClick r:id="rId6" action="ppaction://hlinksldjump" highlightClick="1"/>
          </p:cNvPr>
          <p:cNvSpPr/>
          <p:nvPr/>
        </p:nvSpPr>
        <p:spPr>
          <a:xfrm>
            <a:off x="7308304" y="195486"/>
            <a:ext cx="720000" cy="576064"/>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med" advClick="0">
    <p:fade/>
  </p:transition>
  <p:timing>
    <p:tnLst>
      <p:par>
        <p:cTn id="1" dur="indefinite" restart="never" nodeType="tmRoot"/>
      </p:par>
    </p:tnLst>
  </p:timing>
</p:sld>
</file>

<file path=ppt/theme/theme1.xml><?xml version="1.0" encoding="utf-8"?>
<a:theme xmlns:a="http://schemas.openxmlformats.org/drawingml/2006/main" name="Тема1">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_9411662_TF03431380_TF03431380.potx" id="{3442B1B1-FE9E-4009-A7C4-AC049039973C}" vid="{B3BD9ACF-76CB-44DC-AA6B-25949BA0423D}"/>
    </a:ext>
  </a:ext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2.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3.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4.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5.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ppt/theme/themeOverride6.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
  <TotalTime>244</TotalTime>
  <Words>645</Words>
  <Application>Microsoft Office PowerPoint</Application>
  <PresentationFormat>Экран (16:9)</PresentationFormat>
  <Paragraphs>103</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Тема1</vt:lpstr>
      <vt:lpstr>Glossary</vt:lpstr>
      <vt:lpstr>Glossary</vt:lpstr>
      <vt:lpstr>Слайд 3</vt:lpstr>
      <vt:lpstr>Слайд 4</vt:lpstr>
      <vt:lpstr>Слайд 5</vt:lpstr>
      <vt:lpstr>Слайд 6</vt:lpstr>
      <vt:lpstr>Слайд 7</vt:lpstr>
      <vt:lpstr>Слайд 8</vt:lpstr>
      <vt:lpstr>Scaffolding</vt:lpstr>
      <vt:lpstr>Scaffolding types</vt:lpstr>
      <vt:lpstr>Venn diagram</vt:lpstr>
      <vt:lpstr>Definition</vt:lpstr>
      <vt:lpstr>Слайд 13</vt:lpstr>
      <vt:lpstr>Operations</vt:lpstr>
      <vt:lpstr>Examples</vt:lpstr>
      <vt:lpstr>Thinking skills</vt:lpstr>
      <vt:lpstr>Problem</vt:lpstr>
      <vt:lpstr>Vocabulary</vt:lpstr>
      <vt:lpstr>Definition</vt:lpstr>
      <vt:lpstr>Rapport</vt:lpstr>
      <vt:lpstr>Warmers activity</vt:lpstr>
      <vt:lpstr>Definition</vt:lpstr>
      <vt:lpstr>Warmers activity</vt:lpstr>
      <vt:lpstr>Visual prompts</vt:lpstr>
      <vt:lpstr>Definition</vt:lpstr>
      <vt:lpstr>Visual prompts</vt:lpstr>
      <vt:lpstr>Visual prompts</vt:lpstr>
      <vt:lpstr>Visual prompts</vt:lpstr>
      <vt:lpstr>Understanding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Glossary</dc:title>
  <dc:subject>English</dc:subject>
  <dc:creator>Светлана</dc:creator>
  <cp:lastModifiedBy>Светуля</cp:lastModifiedBy>
  <cp:revision>31</cp:revision>
  <dcterms:created xsi:type="dcterms:W3CDTF">2017-06-09T04:56:06Z</dcterms:created>
  <dcterms:modified xsi:type="dcterms:W3CDTF">2017-06-11T11:18:31Z</dcterms:modified>
</cp:coreProperties>
</file>