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30" autoAdjust="0"/>
  </p:normalViewPr>
  <p:slideViewPr>
    <p:cSldViewPr>
      <p:cViewPr varScale="1">
        <p:scale>
          <a:sx n="81" d="100"/>
          <a:sy n="81" d="100"/>
        </p:scale>
        <p:origin x="-11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0D6F-90ED-4BFA-9DCF-A9326740BD39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538B-2BF8-40F0-A8DC-CD33070E6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380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0D6F-90ED-4BFA-9DCF-A9326740BD39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538B-2BF8-40F0-A8DC-CD33070E6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45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0D6F-90ED-4BFA-9DCF-A9326740BD39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538B-2BF8-40F0-A8DC-CD33070E6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61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0D6F-90ED-4BFA-9DCF-A9326740BD39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538B-2BF8-40F0-A8DC-CD33070E6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592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0D6F-90ED-4BFA-9DCF-A9326740BD39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538B-2BF8-40F0-A8DC-CD33070E6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665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0D6F-90ED-4BFA-9DCF-A9326740BD39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538B-2BF8-40F0-A8DC-CD33070E6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04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0D6F-90ED-4BFA-9DCF-A9326740BD39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538B-2BF8-40F0-A8DC-CD33070E6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636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0D6F-90ED-4BFA-9DCF-A9326740BD39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538B-2BF8-40F0-A8DC-CD33070E6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361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0D6F-90ED-4BFA-9DCF-A9326740BD39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538B-2BF8-40F0-A8DC-CD33070E6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144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0D6F-90ED-4BFA-9DCF-A9326740BD39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538B-2BF8-40F0-A8DC-CD33070E6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895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40D6F-90ED-4BFA-9DCF-A9326740BD39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0538B-2BF8-40F0-A8DC-CD33070E6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628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40D6F-90ED-4BFA-9DCF-A9326740BD39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0538B-2BF8-40F0-A8DC-CD33070E6B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4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987824" y="620688"/>
            <a:ext cx="61561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МБДОУ  ЦРР – детский сад «Теремок»</a:t>
            </a:r>
          </a:p>
          <a:p>
            <a:pPr algn="ctr"/>
            <a:r>
              <a:rPr lang="ru-RU" sz="2400" b="1" i="1" dirty="0" err="1"/>
              <a:t>г</a:t>
            </a:r>
            <a:r>
              <a:rPr lang="ru-RU" sz="2400" b="1" i="1" dirty="0" err="1" smtClean="0"/>
              <a:t>.Северобайкальск</a:t>
            </a:r>
            <a:endParaRPr lang="ru-RU" sz="2400" b="1" i="1" dirty="0" smtClean="0"/>
          </a:p>
          <a:p>
            <a:pPr algn="ctr"/>
            <a:endParaRPr lang="ru-RU" sz="3200" b="1" i="1" dirty="0"/>
          </a:p>
          <a:p>
            <a:pPr algn="ctr"/>
            <a:r>
              <a:rPr lang="ru-RU" sz="3200" b="1" i="1" dirty="0" smtClean="0"/>
              <a:t>Нетрадиционные пособия </a:t>
            </a:r>
          </a:p>
          <a:p>
            <a:pPr algn="ctr"/>
            <a:r>
              <a:rPr lang="ru-RU" sz="3200" b="1" i="1" dirty="0" smtClean="0"/>
              <a:t>для использования в образовательной области «Познавательное развитие»</a:t>
            </a:r>
          </a:p>
          <a:p>
            <a:endParaRPr lang="ru-RU" sz="3200" b="1" i="1" dirty="0"/>
          </a:p>
          <a:p>
            <a:r>
              <a:rPr lang="ru-RU" sz="2400" b="1" i="1" dirty="0" smtClean="0"/>
              <a:t>                    Воспитатели младшей группы: 				Щербакова Н.Н.</a:t>
            </a:r>
          </a:p>
          <a:p>
            <a:r>
              <a:rPr lang="ru-RU" sz="2400" b="1" i="1" dirty="0"/>
              <a:t>	</a:t>
            </a:r>
            <a:r>
              <a:rPr lang="ru-RU" sz="2400" b="1" i="1" dirty="0" smtClean="0"/>
              <a:t>	                           </a:t>
            </a:r>
            <a:r>
              <a:rPr lang="ru-RU" sz="2400" b="1" i="1" dirty="0" err="1" smtClean="0"/>
              <a:t>Красюкова</a:t>
            </a:r>
            <a:r>
              <a:rPr lang="ru-RU" sz="2400" b="1" i="1" dirty="0" smtClean="0"/>
              <a:t> М.А.</a:t>
            </a:r>
          </a:p>
          <a:p>
            <a:r>
              <a:rPr lang="ru-RU" sz="2400" b="1" i="1" dirty="0"/>
              <a:t>	</a:t>
            </a:r>
            <a:r>
              <a:rPr lang="ru-RU" sz="2400" b="1" i="1" dirty="0" smtClean="0"/>
              <a:t>	             		Егорова А.Х.</a:t>
            </a:r>
          </a:p>
        </p:txBody>
      </p:sp>
    </p:spTree>
    <p:extLst>
      <p:ext uri="{BB962C8B-B14F-4D97-AF65-F5344CB8AC3E}">
        <p14:creationId xmlns:p14="http://schemas.microsoft.com/office/powerpoint/2010/main" val="7289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DCIM\100NIKON\DSCN05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0"/>
            <a:ext cx="3816424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756763"/>
              </p:ext>
            </p:extLst>
          </p:nvPr>
        </p:nvGraphicFramePr>
        <p:xfrm>
          <a:off x="1259632" y="2358613"/>
          <a:ext cx="6020414" cy="45259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17375"/>
                <a:gridCol w="3403039"/>
              </a:tblGrid>
              <a:tr h="3787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Нетрадиционное авторское пособие: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69" marR="6086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Игра «Кто чем питается»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Игра «Кто где живёт»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69" marR="60869" marT="0" marB="0"/>
                </a:tc>
              </a:tr>
              <a:tr h="5681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Использование в образовательных областях: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69" marR="6086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Познавательное развитие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Речевое развитие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Художественно – эстетическое развитие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69" marR="60869" marT="0" marB="0"/>
                </a:tc>
              </a:tr>
              <a:tr h="1893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Разработчики: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69" marR="6086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Щербакова Н.Н.; Красюкова М.А.; Егорова А.Х.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69" marR="60869" marT="0" marB="0"/>
                </a:tc>
              </a:tr>
              <a:tr h="3787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Игровой материал: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69" marR="6086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Музыкальные пластинки, прищепки, цветные иллюстрации.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69" marR="60869" marT="0" marB="0"/>
                </a:tc>
              </a:tr>
              <a:tr h="1893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Возраст: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69" marR="6086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 – 7 лет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69" marR="60869" marT="0" marB="0"/>
                </a:tc>
              </a:tr>
              <a:tr h="15149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Дидактическая задача: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69" marR="60869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1.Формировать представления о том, что человек часть природы и что он должен заботится о ней и охранять её.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2.Закреплять представления о том, чем питаются и где живут домашние и дикие животные.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 Развивать знание детей о диких и домашних животных.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69" marR="60869" marT="0" marB="0"/>
                </a:tc>
              </a:tr>
              <a:tr h="13066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Правила действия с пособием: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69" marR="608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Ребёнок подбирает к картинке животного изображение того, чем они питаются.</a:t>
                      </a:r>
                      <a:endParaRPr lang="ru-RU" sz="1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Ребёнок к иллюстрациям домашних животных прикрепляет прищепку с изображением дома, а к картинке диких животных с изображением жилища (норы, дупла, леса)..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869" marR="6086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678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Наташечка\Desktop\5631bc1070e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743"/>
            <a:ext cx="9144000" cy="6895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83668" y="1556792"/>
            <a:ext cx="5976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/>
              <a:t>СПАСИБО ЗА ВНИМАНИЕ !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370249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DCIM\100NIKON\DSCN04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84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DCIM\100NIKON\DSCN049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0"/>
            <a:ext cx="3312368" cy="248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291369"/>
              </p:ext>
            </p:extLst>
          </p:nvPr>
        </p:nvGraphicFramePr>
        <p:xfrm>
          <a:off x="1043608" y="2305019"/>
          <a:ext cx="7200800" cy="45622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57702"/>
                <a:gridCol w="4143098"/>
              </a:tblGrid>
              <a:tr h="7147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Нетрадиционное авторское пособие: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«Весёлая гусеница»;  «Умная гусеница»;  «Рыбки в аквариуме»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Использование в образовательных областях: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Познавательное развитие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Речевое развитие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Художественно-эстетическое развитие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Разработчики: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Щербакова Н.Н.; </a:t>
                      </a:r>
                      <a:r>
                        <a:rPr lang="ru-RU" sz="1400" dirty="0" smtClean="0">
                          <a:effectLst/>
                        </a:rPr>
                        <a:t>Перекрест И.Н.; Хавина.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Игровой материал: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Пряжа, пуговицы, текстиль, разнообразная фурнитура, цветные бусины, нитки, </a:t>
                      </a:r>
                      <a:r>
                        <a:rPr lang="ru-RU" sz="1400" dirty="0" err="1">
                          <a:effectLst/>
                        </a:rPr>
                        <a:t>паралон</a:t>
                      </a:r>
                      <a:r>
                        <a:rPr lang="ru-RU" sz="1400" dirty="0">
                          <a:effectLst/>
                        </a:rPr>
                        <a:t>, липучки.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Возраст: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 – 4 года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Дидактическая задача: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1.Учиться собирать гусеницу по цвету (радуга).</a:t>
                      </a:r>
                      <a:endParaRPr lang="ru-RU" sz="110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2.Учиться расстёгивать и застёгивать пуговицы, кнопки, липучки.</a:t>
                      </a:r>
                      <a:endParaRPr lang="ru-RU" sz="110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3.Развивать мелкую моторику рук.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871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Правила действия с пособием: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Дети учатся расстёгивать и застёгивать пуговицы, липучки, кнопки, учат цвета.</a:t>
                      </a:r>
                      <a:endParaRPr lang="ru-RU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Яркие цвета привлекают их внимание, они с удовольствием разбирают и собирают её.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513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DCIM\100NIKON\DSCN049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0"/>
            <a:ext cx="5244074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6154869"/>
              </p:ext>
            </p:extLst>
          </p:nvPr>
        </p:nvGraphicFramePr>
        <p:xfrm>
          <a:off x="1259632" y="3964135"/>
          <a:ext cx="6783070" cy="27363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48940"/>
                <a:gridCol w="383413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Нетрадиционное авторское пособие: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«Музыкально – дидактические игры»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Использование в образовательных областях: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Познавательное развитие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Музыкальное развитие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Разработчики: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Родители группы «Ромашка»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Игровой материал: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Всё сделано из бросового материала.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Возраст: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 – 7 лет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Дидактическая задача: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1.Приобщать детей к активному восприятию музыки.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.Развивать мелкую моторику рук.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27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Правила действия с пособием: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Учить детей в совместно – игровой </a:t>
                      </a:r>
                      <a:r>
                        <a:rPr lang="ru-RU" sz="1400" dirty="0" err="1">
                          <a:effectLst/>
                        </a:rPr>
                        <a:t>деятельноти</a:t>
                      </a:r>
                      <a:r>
                        <a:rPr lang="ru-RU" sz="1400" dirty="0">
                          <a:effectLst/>
                        </a:rPr>
                        <a:t>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641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DCIM\100NIKON\DSCN04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0"/>
            <a:ext cx="3707904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94400"/>
              </p:ext>
            </p:extLst>
          </p:nvPr>
        </p:nvGraphicFramePr>
        <p:xfrm>
          <a:off x="1259632" y="2796002"/>
          <a:ext cx="6783070" cy="39684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48940"/>
                <a:gridCol w="383413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Нетрадиционное авторское пособие: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«Кукольный театр»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Использование в образовательных областях: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Познавательное развитие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Речевое развитие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Разработчики: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Родители группы «Звёздочка»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Игровой материал: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Мягкая игрушка, текстиль, дерево, нитки, фарнитура.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Возраст: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 – 7 лет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Дидактическая задача: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1.Учить детей разыгрывать небольшие постановки.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2.Прививатьустойчивый интерес к театру.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3.Развивать мелкую моторику рук.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4.Развивать речь, мышление, память, внимание, творческое воображение.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Правила действия с пособием: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Набор фигурок – персонажей, который надеваются на руку. Это возможность расположить сказку на ладошке у ребёнка, в которой он сможет занять, роль любого героя.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298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DCIM\100NIKON\DSCN05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0"/>
            <a:ext cx="5457600" cy="409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424007"/>
              </p:ext>
            </p:extLst>
          </p:nvPr>
        </p:nvGraphicFramePr>
        <p:xfrm>
          <a:off x="1114203" y="4149080"/>
          <a:ext cx="6783070" cy="26243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48940"/>
                <a:gridCol w="383413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Нетрадиционное авторское пособие: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«Умные бусы»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Использование в образовательных областях: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Познавательное развитие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Художественно – эстетическое развитие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Разработчики: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Щербакова Н.Н.; Красюкова М.А.; Егорова А.Х.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Игровой материал: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Бусы разного размера, шнуровка, геометрические фигуры.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Возраст: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 – 7 лет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Дидактическая задача: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1.Развивать сенсорное развитие (форма, цвет).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2.Развивать цветовое восприятие и творчество.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Правила действия с пособием: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Нанизывать бусы по цвету и размеру на шнуровку.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391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DCIM\100NIKON\DSCN05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0"/>
            <a:ext cx="5340086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388579"/>
              </p:ext>
            </p:extLst>
          </p:nvPr>
        </p:nvGraphicFramePr>
        <p:xfrm>
          <a:off x="994190" y="3998552"/>
          <a:ext cx="6783070" cy="28696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48940"/>
                <a:gridCol w="383413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Нетрадиционное авторское пособие: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Дидактическая игра из воздушных шариков «Капитоша»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Использование в образовательных областях: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Познавательное развитие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Художественно – эстетическое развитие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Разработчики: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Щербакова Н.Н.; Красюкова М.А.; Егорова А.Х.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Игровой материал: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Цветные воздушные шары, мука.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Возраст: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 – 4 года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Дидактическая задача: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Развитие зрительного восприятия, тактильных ощущений, мелкой моторики рук, воображение.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Правила действия с пособием: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181100" y="25352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81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DCIM\100NIKON\DSCN04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0"/>
            <a:ext cx="5916149" cy="443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529822"/>
              </p:ext>
            </p:extLst>
          </p:nvPr>
        </p:nvGraphicFramePr>
        <p:xfrm>
          <a:off x="971600" y="2869287"/>
          <a:ext cx="6783070" cy="39684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48940"/>
                <a:gridCol w="383413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Нетрадиционное авторское пособие: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 «Покорми поросёнка»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Использование в образовательных областях: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Познавательное развитие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Речевое развитие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Художественно – эстетическое развитие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Разработчики: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Панюкова А.В.; </a:t>
                      </a:r>
                      <a:r>
                        <a:rPr lang="ru-RU" sz="1400" dirty="0" err="1" smtClean="0">
                          <a:effectLst/>
                        </a:rPr>
                        <a:t>Канджа</a:t>
                      </a:r>
                      <a:r>
                        <a:rPr lang="ru-RU" sz="1400" dirty="0" smtClean="0">
                          <a:effectLst/>
                        </a:rPr>
                        <a:t> Л.Р.;……...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Игровой материал: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Пряжа, ткань, макаронные изделия, фасоль, горох, перловка, семечки.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Возраст: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 – 5 лет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Дидактическая задача: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1.Укрепление и развитие мелкой моторики.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2.Формирование умения сочетать по цвету (при использовании в игре разных круп).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3.Развитие концентрации внимания, развитие усидчивости, аккуратности.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Правила действия с пособием: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Рассматривание с детьми на отдельные части: голову, пятачок, туловище, копыта, на голове у поросёнка уши, на туловище есть хвостик. Объяснить детям как покормить поросёнка.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982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DCIM\100NIKON\DSCN05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710" y="0"/>
            <a:ext cx="4764022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70939"/>
              </p:ext>
            </p:extLst>
          </p:nvPr>
        </p:nvGraphicFramePr>
        <p:xfrm>
          <a:off x="971600" y="3577031"/>
          <a:ext cx="6783070" cy="32644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48940"/>
                <a:gridCol w="383413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Нетрадиционное авторское пособие: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 «Огород»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Использование в образовательных областях: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Познавательное развитие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Речевое развитие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Художественно – эстетическое развитие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Разработчики: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Красюкова М.А.; Щербакова Н.Н.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Игровой материал: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Цветной картон, цветные магниты разного размера.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Возраст: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 – 4 лет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Дидактическая задача: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1.Знание овощей и фруктов.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2.Закрепление цвета, формы.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3. Развитие мелкой моторики, концентрации внимания.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Правила действия с пособием: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Работа на магнитной доске, найти магнит по цвету овощей или фруктов.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414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168</TotalTime>
  <Words>840</Words>
  <Application>Microsoft Office PowerPoint</Application>
  <PresentationFormat>Экран (4:3)</PresentationFormat>
  <Paragraphs>152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Наташечка</dc:creator>
  <cp:lastModifiedBy>Наташечка</cp:lastModifiedBy>
  <cp:revision>15</cp:revision>
  <dcterms:created xsi:type="dcterms:W3CDTF">2016-11-07T14:03:07Z</dcterms:created>
  <dcterms:modified xsi:type="dcterms:W3CDTF">2017-12-21T16:21:52Z</dcterms:modified>
</cp:coreProperties>
</file>