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3"/>
  </p:notesMasterIdLst>
  <p:sldIdLst>
    <p:sldId id="262" r:id="rId2"/>
    <p:sldId id="261" r:id="rId3"/>
    <p:sldId id="256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6" r:id="rId16"/>
    <p:sldId id="287" r:id="rId17"/>
    <p:sldId id="277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2A390-7DA0-46AC-BA94-039D7C01DD27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CA133-551E-4337-9A3B-665BCAFC3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681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BCA133-551E-4337-9A3B-665BCAFC351C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96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260648"/>
            <a:ext cx="5112568" cy="453650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732240" y="332656"/>
            <a:ext cx="2160240" cy="482453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Подготовили: </a:t>
            </a:r>
          </a:p>
          <a:p>
            <a:r>
              <a:rPr lang="ru-RU" sz="2000" dirty="0" err="1" smtClean="0"/>
              <a:t>Игнатюк</a:t>
            </a:r>
            <a:r>
              <a:rPr lang="ru-RU" sz="2000" dirty="0" smtClean="0"/>
              <a:t> Елена Александровна</a:t>
            </a:r>
          </a:p>
          <a:p>
            <a:r>
              <a:rPr lang="ru-RU" sz="2000" dirty="0" smtClean="0"/>
              <a:t>Жукова Инна Николаевна</a:t>
            </a:r>
          </a:p>
          <a:p>
            <a:endParaRPr lang="ru-RU" sz="2000" dirty="0"/>
          </a:p>
          <a:p>
            <a:r>
              <a:rPr lang="ru-RU" sz="2000" dirty="0" smtClean="0"/>
              <a:t>МАДОУ ЦРР д</a:t>
            </a:r>
            <a:r>
              <a:rPr lang="en-US" sz="2000" dirty="0" smtClean="0"/>
              <a:t>/</a:t>
            </a:r>
            <a:r>
              <a:rPr lang="ru-RU" sz="2000" dirty="0" smtClean="0"/>
              <a:t>с №94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76800"/>
            <a:ext cx="8280920" cy="1288504"/>
          </a:xfrm>
        </p:spPr>
        <p:txBody>
          <a:bodyPr/>
          <a:lstStyle/>
          <a:p>
            <a:r>
              <a:rPr lang="ru-RU" sz="3600" dirty="0" smtClean="0"/>
              <a:t>Проект «Куршская коса-национальный парк»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02701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373216"/>
            <a:ext cx="7543800" cy="12241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  <a:r>
              <a:rPr lang="ru-RU" dirty="0" smtClean="0"/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Куршской косе осенью.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260648"/>
            <a:ext cx="4464496" cy="51125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788024" y="260648"/>
            <a:ext cx="4176464" cy="5112568"/>
          </a:xfrm>
        </p:spPr>
      </p:pic>
    </p:spTree>
    <p:extLst>
      <p:ext uri="{BB962C8B-B14F-4D97-AF65-F5344CB8AC3E}">
        <p14:creationId xmlns:p14="http://schemas.microsoft.com/office/powerpoint/2010/main" xmlns="" val="39128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445224"/>
            <a:ext cx="7543800" cy="11521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Посещение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узея Мирового океана.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260648"/>
            <a:ext cx="4608512" cy="53285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860032" y="332656"/>
            <a:ext cx="4104456" cy="5256584"/>
          </a:xfrm>
        </p:spPr>
      </p:pic>
    </p:spTree>
    <p:extLst>
      <p:ext uri="{BB962C8B-B14F-4D97-AF65-F5344CB8AC3E}">
        <p14:creationId xmlns:p14="http://schemas.microsoft.com/office/powerpoint/2010/main" xmlns="" val="91910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6381328"/>
            <a:ext cx="7543800" cy="36004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Калининградской области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260648"/>
            <a:ext cx="4316288" cy="53285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644008" y="260648"/>
            <a:ext cx="4320480" cy="5256584"/>
          </a:xfrm>
        </p:spPr>
      </p:pic>
    </p:spTree>
    <p:extLst>
      <p:ext uri="{BB962C8B-B14F-4D97-AF65-F5344CB8AC3E}">
        <p14:creationId xmlns:p14="http://schemas.microsoft.com/office/powerpoint/2010/main" xmlns="" val="30124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637472" cy="1296144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и фотовыставка «Куршская коса»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-216534" y="584684"/>
            <a:ext cx="4968553" cy="41764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427984" y="188640"/>
            <a:ext cx="4536504" cy="4896544"/>
          </a:xfrm>
        </p:spPr>
      </p:pic>
    </p:spTree>
    <p:extLst>
      <p:ext uri="{BB962C8B-B14F-4D97-AF65-F5344CB8AC3E}">
        <p14:creationId xmlns:p14="http://schemas.microsoft.com/office/powerpoint/2010/main" xmlns="" val="368142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445224"/>
            <a:ext cx="7543800" cy="1152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Посещение библиотеки.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404664"/>
            <a:ext cx="4176464" cy="51125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99992" y="476673"/>
            <a:ext cx="4392488" cy="4968552"/>
          </a:xfrm>
        </p:spPr>
      </p:pic>
    </p:spTree>
    <p:extLst>
      <p:ext uri="{BB962C8B-B14F-4D97-AF65-F5344CB8AC3E}">
        <p14:creationId xmlns:p14="http://schemas.microsoft.com/office/powerpoint/2010/main" xmlns="" val="322776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32049"/>
            <a:ext cx="7543800" cy="914400"/>
          </a:xfrm>
        </p:spPr>
        <p:txBody>
          <a:bodyPr/>
          <a:lstStyle/>
          <a:p>
            <a:pPr algn="ctr"/>
            <a:r>
              <a:rPr lang="ru-RU" sz="2800" dirty="0" smtClean="0"/>
              <a:t>В библиотеке. Узнаем новое о Куршской косе.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8496" y="158539"/>
            <a:ext cx="3816424" cy="52793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76056" y="188640"/>
            <a:ext cx="3744416" cy="5267569"/>
          </a:xfrm>
        </p:spPr>
      </p:pic>
    </p:spTree>
    <p:extLst>
      <p:ext uri="{BB962C8B-B14F-4D97-AF65-F5344CB8AC3E}">
        <p14:creationId xmlns:p14="http://schemas.microsoft.com/office/powerpoint/2010/main" xmlns="" val="4024151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5620041"/>
            <a:ext cx="7543800" cy="1224136"/>
          </a:xfrm>
        </p:spPr>
        <p:txBody>
          <a:bodyPr/>
          <a:lstStyle/>
          <a:p>
            <a:r>
              <a:rPr lang="ru-RU" sz="3200" dirty="0" smtClean="0"/>
              <a:t>                 </a:t>
            </a:r>
            <a:r>
              <a:rPr lang="ru-RU" sz="2800" dirty="0" smtClean="0"/>
              <a:t>В библиотеке.  Тема «Птицы                  Куршской косы»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332656"/>
            <a:ext cx="8568952" cy="5472608"/>
          </a:xfrm>
        </p:spPr>
      </p:pic>
    </p:spTree>
    <p:extLst>
      <p:ext uri="{BB962C8B-B14F-4D97-AF65-F5344CB8AC3E}">
        <p14:creationId xmlns:p14="http://schemas.microsoft.com/office/powerpoint/2010/main" xmlns="" val="2208416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733256"/>
            <a:ext cx="6552728" cy="100811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Тема «Животные Куршской косы»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260648"/>
            <a:ext cx="4464496" cy="53285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188640"/>
            <a:ext cx="4248472" cy="5400600"/>
          </a:xfrm>
        </p:spPr>
      </p:pic>
    </p:spTree>
    <p:extLst>
      <p:ext uri="{BB962C8B-B14F-4D97-AF65-F5344CB8AC3E}">
        <p14:creationId xmlns:p14="http://schemas.microsoft.com/office/powerpoint/2010/main" xmlns="" val="151949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 Фотоальбом «Куршская коса»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9" y="260648"/>
            <a:ext cx="4294510" cy="4824536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391981" y="512677"/>
            <a:ext cx="4824534" cy="4320480"/>
          </a:xfrm>
        </p:spPr>
      </p:pic>
    </p:spTree>
    <p:extLst>
      <p:ext uri="{BB962C8B-B14F-4D97-AF65-F5344CB8AC3E}">
        <p14:creationId xmlns:p14="http://schemas.microsoft.com/office/powerpoint/2010/main" xmlns="" val="37353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45224"/>
            <a:ext cx="6773376" cy="10801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Экскурсия в танцующий лес.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404664"/>
            <a:ext cx="4316288" cy="525658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211958" y="836714"/>
            <a:ext cx="5184580" cy="4320480"/>
          </a:xfrm>
        </p:spPr>
      </p:pic>
    </p:spTree>
    <p:extLst>
      <p:ext uri="{BB962C8B-B14F-4D97-AF65-F5344CB8AC3E}">
        <p14:creationId xmlns:p14="http://schemas.microsoft.com/office/powerpoint/2010/main" xmlns="" val="7619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388843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исследовательский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подготовительная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(октябрь 2016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 2017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</a:p>
          <a:p>
            <a:r>
              <a:rPr lang="ru-RU" sz="2400" b="1" i="1" dirty="0" smtClean="0"/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3995936" y="1628800"/>
            <a:ext cx="5040560" cy="4824536"/>
          </a:xfrm>
        </p:spPr>
      </p:pic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36004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Проект «Куршская коса-национальный парк»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36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05264"/>
            <a:ext cx="75438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Танцующий лес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332656"/>
            <a:ext cx="4464496" cy="51845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260648"/>
            <a:ext cx="4248472" cy="5256584"/>
          </a:xfrm>
        </p:spPr>
      </p:pic>
    </p:spTree>
    <p:extLst>
      <p:ext uri="{BB962C8B-B14F-4D97-AF65-F5344CB8AC3E}">
        <p14:creationId xmlns:p14="http://schemas.microsoft.com/office/powerpoint/2010/main" xmlns="" val="170149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77272"/>
            <a:ext cx="7543800" cy="7920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Создание макета «Лес»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0" y="332656"/>
            <a:ext cx="4248472" cy="5472608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572000" y="332656"/>
            <a:ext cx="4464496" cy="5400600"/>
          </a:xfrm>
        </p:spPr>
      </p:pic>
    </p:spTree>
    <p:extLst>
      <p:ext uri="{BB962C8B-B14F-4D97-AF65-F5344CB8AC3E}">
        <p14:creationId xmlns:p14="http://schemas.microsoft.com/office/powerpoint/2010/main" xmlns="" val="236179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3717032"/>
            <a:ext cx="3240360" cy="2448272"/>
          </a:xfrm>
        </p:spPr>
        <p:txBody>
          <a:bodyPr/>
          <a:lstStyle/>
          <a:p>
            <a:r>
              <a:rPr lang="ru-RU" sz="2800" dirty="0" smtClean="0"/>
              <a:t>                         </a:t>
            </a:r>
            <a:br>
              <a:rPr lang="ru-RU" sz="2800" dirty="0" smtClean="0"/>
            </a:br>
            <a:r>
              <a:rPr lang="ru-RU" sz="2800" dirty="0"/>
              <a:t> </a:t>
            </a:r>
            <a:r>
              <a:rPr lang="ru-RU" sz="2800" dirty="0" smtClean="0"/>
              <a:t>   Флора и фауна        Куршской косы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188640"/>
            <a:ext cx="4680519" cy="51125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932039" y="188640"/>
            <a:ext cx="4032449" cy="3528392"/>
          </a:xfrm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0" y="3356990"/>
            <a:ext cx="4680519" cy="350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25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589240"/>
            <a:ext cx="7543800" cy="936104"/>
          </a:xfrm>
        </p:spPr>
        <p:txBody>
          <a:bodyPr/>
          <a:lstStyle/>
          <a:p>
            <a:r>
              <a:rPr lang="ru-RU" sz="2800" dirty="0" smtClean="0"/>
              <a:t>    Клетка из веток для укрепления дюн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1" y="260648"/>
            <a:ext cx="4366518" cy="52565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88024" y="260648"/>
            <a:ext cx="4104456" cy="5256584"/>
          </a:xfrm>
        </p:spPr>
      </p:pic>
    </p:spTree>
    <p:extLst>
      <p:ext uri="{BB962C8B-B14F-4D97-AF65-F5344CB8AC3E}">
        <p14:creationId xmlns:p14="http://schemas.microsoft.com/office/powerpoint/2010/main" xmlns="" val="341398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733256"/>
            <a:ext cx="7543800" cy="936104"/>
          </a:xfrm>
        </p:spPr>
        <p:txBody>
          <a:bodyPr/>
          <a:lstStyle/>
          <a:p>
            <a:r>
              <a:rPr lang="ru-RU" sz="2800" dirty="0" smtClean="0"/>
              <a:t> Лебеди с озера Лебедь на Куршской косе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1" y="476672"/>
            <a:ext cx="4366518" cy="52565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788024" y="476672"/>
            <a:ext cx="4248472" cy="5256584"/>
          </a:xfrm>
        </p:spPr>
      </p:pic>
    </p:spTree>
    <p:extLst>
      <p:ext uri="{BB962C8B-B14F-4D97-AF65-F5344CB8AC3E}">
        <p14:creationId xmlns:p14="http://schemas.microsoft.com/office/powerpoint/2010/main" xmlns="" val="400130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05264"/>
            <a:ext cx="7543800" cy="720080"/>
          </a:xfrm>
        </p:spPr>
        <p:txBody>
          <a:bodyPr/>
          <a:lstStyle/>
          <a:p>
            <a:r>
              <a:rPr lang="ru-RU" sz="2800" dirty="0" smtClean="0"/>
              <a:t>Орнитологическая станция «</a:t>
            </a:r>
            <a:r>
              <a:rPr lang="ru-RU" sz="2800" dirty="0" err="1" smtClean="0"/>
              <a:t>Фрингилла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3" y="188637"/>
            <a:ext cx="4248471" cy="55446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499992" y="188640"/>
            <a:ext cx="4464496" cy="5472608"/>
          </a:xfrm>
        </p:spPr>
      </p:pic>
    </p:spTree>
    <p:extLst>
      <p:ext uri="{BB962C8B-B14F-4D97-AF65-F5344CB8AC3E}">
        <p14:creationId xmlns:p14="http://schemas.microsoft.com/office/powerpoint/2010/main" xmlns="" val="342034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733256"/>
            <a:ext cx="7543800" cy="1008112"/>
          </a:xfrm>
        </p:spPr>
        <p:txBody>
          <a:bodyPr/>
          <a:lstStyle/>
          <a:p>
            <a:r>
              <a:rPr lang="ru-RU" sz="4000" dirty="0" smtClean="0"/>
              <a:t>     Работы с родителями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0" y="116630"/>
            <a:ext cx="8496944" cy="5544617"/>
          </a:xfrm>
        </p:spPr>
      </p:pic>
    </p:spTree>
    <p:extLst>
      <p:ext uri="{BB962C8B-B14F-4D97-AF65-F5344CB8AC3E}">
        <p14:creationId xmlns:p14="http://schemas.microsoft.com/office/powerpoint/2010/main" xmlns="" val="19485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301208"/>
            <a:ext cx="7111752" cy="1368152"/>
          </a:xfrm>
        </p:spPr>
        <p:txBody>
          <a:bodyPr/>
          <a:lstStyle/>
          <a:p>
            <a:r>
              <a:rPr lang="ru-RU" sz="3600" dirty="0" smtClean="0"/>
              <a:t>  Итоговое занятие. Викторина         «Знатоки Куршской косы» 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79512" y="332655"/>
            <a:ext cx="4438527" cy="50405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716016" y="332656"/>
            <a:ext cx="4176464" cy="5112568"/>
          </a:xfrm>
        </p:spPr>
      </p:pic>
    </p:spTree>
    <p:extLst>
      <p:ext uri="{BB962C8B-B14F-4D97-AF65-F5344CB8AC3E}">
        <p14:creationId xmlns:p14="http://schemas.microsoft.com/office/powerpoint/2010/main" xmlns="" val="185747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05264"/>
            <a:ext cx="7543800" cy="936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116632"/>
            <a:ext cx="4392488" cy="66247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5976" y="116632"/>
            <a:ext cx="4680520" cy="6624736"/>
          </a:xfrm>
        </p:spPr>
      </p:pic>
    </p:spTree>
    <p:extLst>
      <p:ext uri="{BB962C8B-B14F-4D97-AF65-F5344CB8AC3E}">
        <p14:creationId xmlns:p14="http://schemas.microsoft.com/office/powerpoint/2010/main" xmlns="" val="33231895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373216"/>
            <a:ext cx="5544616" cy="1080120"/>
          </a:xfrm>
        </p:spPr>
        <p:txBody>
          <a:bodyPr/>
          <a:lstStyle/>
          <a:p>
            <a:r>
              <a:rPr lang="ru-RU" sz="4000" dirty="0" smtClean="0"/>
              <a:t>Решаем головоломки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19" y="116631"/>
            <a:ext cx="4366519" cy="46805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788024" y="116632"/>
            <a:ext cx="4248472" cy="4680520"/>
          </a:xfrm>
        </p:spPr>
      </p:pic>
    </p:spTree>
    <p:extLst>
      <p:ext uri="{BB962C8B-B14F-4D97-AF65-F5344CB8AC3E}">
        <p14:creationId xmlns:p14="http://schemas.microsoft.com/office/powerpoint/2010/main" xmlns="" val="98418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028342"/>
            <a:ext cx="86409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Мало сформированы представления о природе нашего края, о разнообразии животного и растительного мира, о правильном отношении к живой природе.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 </a:t>
            </a:r>
          </a:p>
        </p:txBody>
      </p:sp>
    </p:spTree>
    <p:extLst>
      <p:ext uri="{BB962C8B-B14F-4D97-AF65-F5344CB8AC3E}">
        <p14:creationId xmlns:p14="http://schemas.microsoft.com/office/powerpoint/2010/main" xmlns="" val="92987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877272"/>
            <a:ext cx="7543800" cy="980728"/>
          </a:xfrm>
        </p:spPr>
        <p:txBody>
          <a:bodyPr/>
          <a:lstStyle/>
          <a:p>
            <a:r>
              <a:rPr lang="ru-RU" sz="3200" dirty="0" smtClean="0"/>
              <a:t>Под звуки арфы превращаемся в</a:t>
            </a:r>
            <a:r>
              <a:rPr lang="ru-RU" dirty="0" smtClean="0"/>
              <a:t> </a:t>
            </a:r>
            <a:r>
              <a:rPr lang="ru-RU" sz="3200" dirty="0" smtClean="0"/>
              <a:t>танцующий лес.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116632"/>
            <a:ext cx="4159696" cy="55446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5976" y="116632"/>
            <a:ext cx="4680520" cy="5616624"/>
          </a:xfrm>
        </p:spPr>
      </p:pic>
    </p:spTree>
    <p:extLst>
      <p:ext uri="{BB962C8B-B14F-4D97-AF65-F5344CB8AC3E}">
        <p14:creationId xmlns:p14="http://schemas.microsoft.com/office/powerpoint/2010/main" xmlns="" val="644635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77240" y="5877272"/>
            <a:ext cx="7543800" cy="504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3528" y="188640"/>
            <a:ext cx="8626036" cy="6408712"/>
          </a:xfrm>
        </p:spPr>
      </p:pic>
    </p:spTree>
    <p:extLst>
      <p:ext uri="{BB962C8B-B14F-4D97-AF65-F5344CB8AC3E}">
        <p14:creationId xmlns:p14="http://schemas.microsoft.com/office/powerpoint/2010/main" xmlns="" val="2194584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17632" cy="6336704"/>
          </a:xfrm>
        </p:spPr>
        <p:txBody>
          <a:bodyPr>
            <a:noAutofit/>
          </a:bodyPr>
          <a:lstStyle/>
          <a:p>
            <a:pPr lvl="0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детям о том, что мир природы разнообразен в зависимости от природных зон, климата, местоположения.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природой Калининградской области, с разнообразием флоры и фауны.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осознанно - правильное отношение к представителям живой природы, убеждение, что красота природы бесценна, поэтому её надо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охранять</a:t>
            </a:r>
            <a:r>
              <a:rPr lang="ru-RU" sz="2400" dirty="0" smtClean="0"/>
              <a:t>. </a:t>
            </a:r>
            <a:br>
              <a:rPr lang="ru-RU" sz="2400" dirty="0" smtClean="0"/>
            </a:br>
            <a:r>
              <a:rPr lang="ru-RU" sz="2000" dirty="0" smtClean="0"/>
              <a:t>                          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Систематизировать знания об окружающем мире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связную речь, обогащать словарь детей, образное и вариативное мышление, фантазию, воображение, творческие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природе родного края, восприятие её красоты и многообразия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427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 flipV="1">
            <a:off x="467544" y="188640"/>
            <a:ext cx="8136904" cy="54006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7240" y="5373216"/>
            <a:ext cx="7543800" cy="13681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Литература.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006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77240" y="5229200"/>
            <a:ext cx="7543800" cy="13681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r>
              <a:rPr lang="ru-RU" dirty="0" smtClean="0"/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национальным парком –Куршская коса.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 flipV="1">
            <a:off x="-216532" y="656692"/>
            <a:ext cx="4824536" cy="4176464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499992" y="404664"/>
            <a:ext cx="4392488" cy="4752528"/>
          </a:xfrm>
        </p:spPr>
      </p:pic>
    </p:spTree>
    <p:extLst>
      <p:ext uri="{BB962C8B-B14F-4D97-AF65-F5344CB8AC3E}">
        <p14:creationId xmlns:p14="http://schemas.microsoft.com/office/powerpoint/2010/main" xmlns="" val="214789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4149080"/>
            <a:ext cx="4392488" cy="252028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Легенда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 образовании Куршской косы.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Встала Неринга на защиту родной Земли, надела огромный фартук и стала носить в нем горы песка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сыпать его на хребет дракона, пока не покрыла его с головой.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260648"/>
            <a:ext cx="3672408" cy="64807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067944" y="260648"/>
            <a:ext cx="4896544" cy="3744416"/>
          </a:xfrm>
        </p:spPr>
      </p:pic>
    </p:spTree>
    <p:extLst>
      <p:ext uri="{BB962C8B-B14F-4D97-AF65-F5344CB8AC3E}">
        <p14:creationId xmlns:p14="http://schemas.microsoft.com/office/powerpoint/2010/main" xmlns="" val="224529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876800"/>
            <a:ext cx="4680520" cy="14325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«Животные Куршской косы»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07504" y="260645"/>
            <a:ext cx="4451527" cy="468052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091281" y="1508123"/>
            <a:ext cx="5569950" cy="4032448"/>
          </a:xfrm>
        </p:spPr>
      </p:pic>
    </p:spTree>
    <p:extLst>
      <p:ext uri="{BB962C8B-B14F-4D97-AF65-F5344CB8AC3E}">
        <p14:creationId xmlns:p14="http://schemas.microsoft.com/office/powerpoint/2010/main" xmlns="" val="142842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624736" cy="129614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Практические задания и опыты.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251520" y="1340768"/>
            <a:ext cx="4244280" cy="482453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4427984" y="1844824"/>
            <a:ext cx="4896544" cy="3888432"/>
          </a:xfrm>
        </p:spPr>
      </p:pic>
    </p:spTree>
    <p:extLst>
      <p:ext uri="{BB962C8B-B14F-4D97-AF65-F5344CB8AC3E}">
        <p14:creationId xmlns:p14="http://schemas.microsoft.com/office/powerpoint/2010/main" xmlns="" val="11557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469</TotalTime>
  <Words>182</Words>
  <Application>Microsoft Office PowerPoint</Application>
  <PresentationFormat>Экран (4:3)</PresentationFormat>
  <Paragraphs>49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Базовая</vt:lpstr>
      <vt:lpstr>Проект «Куршская коса-национальный парк»</vt:lpstr>
      <vt:lpstr>      Проект «Куршская коса-национальный парк»</vt:lpstr>
      <vt:lpstr>Слайд 3</vt:lpstr>
      <vt:lpstr>                                 Цель:  Дать представление детям о том, что мир природы разнообразен в зависимости от природных зон, климата, местоположения. Познакомить детей с природой Калининградской области, с разнообразием флоры и фауны.  Сформировать у детей осознанно - правильное отношение к представителям живой природы, убеждение, что красота природы бесценна, поэтому её надо охранять.                                      Задачи:  Систематизировать знания об окружающем мире.  Развивать связную речь, обогащать словарь детей, образное и вариативное мышление, фантазию, воображение, творческие способности.  Воспитывать любовь к природе родного края, восприятие её красоты и многообразия. </vt:lpstr>
      <vt:lpstr>                          Литература.  </vt:lpstr>
      <vt:lpstr>Знакомство с национальным парком –Куршская коса.</vt:lpstr>
      <vt:lpstr>Легенда  об образовании Куршской косы. Встала Неринга на защиту родной Земли, надела огромный фартук и стала носить в нем горы песка и  сыпать его на хребет дракона, пока не покрыла его с головой. </vt:lpstr>
      <vt:lpstr>Дидактические игры. «Животные Куршской косы»</vt:lpstr>
      <vt:lpstr>   Практические задания и опыты. </vt:lpstr>
      <vt:lpstr>Прогулки по Куршской косе осенью.</vt:lpstr>
      <vt:lpstr>       Посещение музея Мирового океана.</vt:lpstr>
      <vt:lpstr>      Животный мир Калининградской области </vt:lpstr>
      <vt:lpstr>Презентация и фотовыставка «Куршская коса»</vt:lpstr>
      <vt:lpstr>             Посещение библиотеки.  </vt:lpstr>
      <vt:lpstr>В библиотеке. Узнаем новое о Куршской косе.</vt:lpstr>
      <vt:lpstr>                 В библиотеке.  Тема «Птицы                  Куршской косы»</vt:lpstr>
      <vt:lpstr> Тема «Животные Куршской косы»</vt:lpstr>
      <vt:lpstr> Фотоальбом «Куршская коса»</vt:lpstr>
      <vt:lpstr>    Экскурсия в танцующий лес.</vt:lpstr>
      <vt:lpstr>                     Танцующий лес</vt:lpstr>
      <vt:lpstr>                 Создание макета «Лес»</vt:lpstr>
      <vt:lpstr>                              Флора и фауна        Куршской косы</vt:lpstr>
      <vt:lpstr>    Клетка из веток для укрепления дюн</vt:lpstr>
      <vt:lpstr> Лебеди с озера Лебедь на Куршской косе</vt:lpstr>
      <vt:lpstr>Орнитологическая станция «Фрингилла»</vt:lpstr>
      <vt:lpstr>     Работы с родителями</vt:lpstr>
      <vt:lpstr>  Итоговое занятие. Викторина         «Знатоки Куршской косы»  </vt:lpstr>
      <vt:lpstr>Слайд 28</vt:lpstr>
      <vt:lpstr>Решаем головоломки</vt:lpstr>
      <vt:lpstr>Под звуки арфы превращаемся в танцующий лес.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 проекта:</dc:title>
  <dc:creator>Елена Игнатюк;Инна Жукова</dc:creator>
  <cp:lastModifiedBy>Wizard</cp:lastModifiedBy>
  <cp:revision>37</cp:revision>
  <dcterms:created xsi:type="dcterms:W3CDTF">2017-03-26T10:07:23Z</dcterms:created>
  <dcterms:modified xsi:type="dcterms:W3CDTF">2017-12-21T09:00:59Z</dcterms:modified>
</cp:coreProperties>
</file>