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5" r:id="rId2"/>
    <p:sldId id="260" r:id="rId3"/>
    <p:sldId id="270" r:id="rId4"/>
    <p:sldId id="262" r:id="rId5"/>
    <p:sldId id="264" r:id="rId6"/>
    <p:sldId id="265" r:id="rId7"/>
    <p:sldId id="266" r:id="rId8"/>
    <p:sldId id="267" r:id="rId9"/>
    <p:sldId id="268" r:id="rId10"/>
    <p:sldId id="274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B3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170925-25AE-42A1-818E-B2E1A16B31F9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289B2C-6EF4-4C2F-9B71-76F8D89150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662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89B2C-6EF4-4C2F-9B71-76F8D891502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89B2C-6EF4-4C2F-9B71-76F8D891502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блон (фон) презентации по иностранному языку-2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642918"/>
            <a:ext cx="4572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 начинается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любви …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«Вначале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Было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слово…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я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провозглашаю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снова: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 начинается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любви!</a:t>
            </a:r>
            <a:endParaRPr lang="ru-RU" sz="3200" dirty="0"/>
          </a:p>
        </p:txBody>
      </p:sp>
      <p:pic>
        <p:nvPicPr>
          <p:cNvPr id="6" name="Содержимое 3" descr="Шаблон (фон) презентации по иностранному языку-2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Шаблон (фон) презентации по иностранному языку-2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WordArt 4"/>
          <p:cNvSpPr>
            <a:spLocks noChangeArrowheads="1" noChangeShapeType="1" noTextEdit="1"/>
          </p:cNvSpPr>
          <p:nvPr/>
        </p:nvSpPr>
        <p:spPr bwMode="auto">
          <a:xfrm>
            <a:off x="1331640" y="764704"/>
            <a:ext cx="7056710" cy="12961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i="1" kern="10" dirty="0">
                <a:ln w="9525">
                  <a:pattFill prst="pct20">
                    <a:fgClr>
                      <a:srgbClr val="000099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Муниципальное</a:t>
            </a:r>
          </a:p>
          <a:p>
            <a:pPr algn="ctr"/>
            <a:r>
              <a:rPr lang="ru-RU" sz="2800" b="1" i="1" kern="10" dirty="0">
                <a:ln w="9525">
                  <a:pattFill prst="pct20">
                    <a:fgClr>
                      <a:srgbClr val="000099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общеобразовательное </a:t>
            </a:r>
          </a:p>
          <a:p>
            <a:pPr algn="ctr"/>
            <a:r>
              <a:rPr lang="ru-RU" sz="2800" b="1" i="1" kern="10" dirty="0">
                <a:ln w="9525">
                  <a:pattFill prst="pct20">
                    <a:fgClr>
                      <a:srgbClr val="000099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учреждение </a:t>
            </a:r>
          </a:p>
          <a:p>
            <a:pPr algn="ctr"/>
            <a:r>
              <a:rPr lang="ru-RU" sz="2800" b="1" i="1" kern="10" dirty="0">
                <a:ln w="9525">
                  <a:pattFill prst="pct20">
                    <a:fgClr>
                      <a:srgbClr val="000099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Средняя  школа № 4</a:t>
            </a:r>
          </a:p>
          <a:p>
            <a:pPr algn="ctr"/>
            <a:r>
              <a:rPr lang="ru-RU" sz="2800" b="1" i="1" kern="10" dirty="0">
                <a:ln w="9525">
                  <a:pattFill prst="pct20">
                    <a:fgClr>
                      <a:srgbClr val="000099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город Гуково</a:t>
            </a:r>
            <a:r>
              <a:rPr lang="ru-RU" sz="2800" b="1" i="1" kern="10" dirty="0">
                <a:ln w="9525">
                  <a:pattFill prst="pct20">
                    <a:fgClr>
                      <a:srgbClr val="000099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chemeClr val="accent3">
                    <a:lumMod val="75000"/>
                  </a:schemeClr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697449" y="2636912"/>
            <a:ext cx="7488237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760000"/>
                    </a:gs>
                    <a:gs pos="50000">
                      <a:srgbClr val="FF0000"/>
                    </a:gs>
                    <a:gs pos="100000">
                      <a:srgbClr val="7600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Юдичева</a:t>
            </a:r>
          </a:p>
          <a:p>
            <a:pPr algn="ctr"/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760000"/>
                    </a:gs>
                    <a:gs pos="50000">
                      <a:srgbClr val="FF0000"/>
                    </a:gs>
                    <a:gs pos="100000">
                      <a:srgbClr val="760000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Валентина Сергеевна</a:t>
            </a:r>
          </a:p>
        </p:txBody>
      </p:sp>
      <p:sp>
        <p:nvSpPr>
          <p:cNvPr id="11" name="WordArt 4"/>
          <p:cNvSpPr>
            <a:spLocks noChangeArrowheads="1" noChangeShapeType="1" noTextEdit="1"/>
          </p:cNvSpPr>
          <p:nvPr/>
        </p:nvSpPr>
        <p:spPr bwMode="auto">
          <a:xfrm>
            <a:off x="827584" y="4365104"/>
            <a:ext cx="5400600" cy="936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i="1" kern="10" dirty="0" smtClean="0">
                <a:ln w="9525">
                  <a:pattFill prst="pct20">
                    <a:fgClr>
                      <a:srgbClr val="000099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Учитель </a:t>
            </a:r>
          </a:p>
          <a:p>
            <a:pPr algn="ctr"/>
            <a:r>
              <a:rPr lang="ru-RU" sz="2800" b="1" i="1" kern="10" dirty="0" smtClean="0">
                <a:ln w="9525">
                  <a:pattFill prst="pct20">
                    <a:fgClr>
                      <a:srgbClr val="000099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немецкого языка</a:t>
            </a:r>
            <a:r>
              <a:rPr lang="ru-RU" sz="2800" b="1" i="1" kern="10" dirty="0" smtClean="0">
                <a:ln w="9525">
                  <a:pattFill prst="pct20">
                    <a:fgClr>
                      <a:srgbClr val="000099"/>
                    </a:fgClr>
                    <a:bgClr>
                      <a:srgbClr val="FFFFFF"/>
                    </a:bgClr>
                  </a:pattFill>
                  <a:round/>
                  <a:headEnd/>
                  <a:tailEnd/>
                </a:ln>
                <a:solidFill>
                  <a:schemeClr val="accent3">
                    <a:lumMod val="50000"/>
                  </a:schemeClr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  <a:endParaRPr lang="ru-RU" sz="2800" b="1" i="1" kern="10" dirty="0">
              <a:ln w="9525">
                <a:pattFill prst="pct20">
                  <a:fgClr>
                    <a:srgbClr val="000099"/>
                  </a:fgClr>
                  <a:bgClr>
                    <a:srgbClr val="FFFFFF"/>
                  </a:bgClr>
                </a:pattFill>
                <a:round/>
                <a:headEnd/>
                <a:tailEnd/>
              </a:ln>
              <a:solidFill>
                <a:schemeClr val="accent3">
                  <a:lumMod val="50000"/>
                </a:schemeClr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7544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блон (фон) презентации по иностранному языку-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642918"/>
            <a:ext cx="4572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 начинается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любви …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«Вначале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Было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слово…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я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провозглашаю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снова: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 начинается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любви!</a:t>
            </a:r>
            <a:endParaRPr lang="ru-RU" sz="3200" dirty="0"/>
          </a:p>
        </p:txBody>
      </p:sp>
      <p:pic>
        <p:nvPicPr>
          <p:cNvPr id="6" name="Содержимое 3" descr="Шаблон (фон) презентации по иностранному языку-2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Шаблон (фон) презентации по иностранному языку-2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Портрет счастливой семьи пять — стоковое фото #137143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6143668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500166" y="4214818"/>
            <a:ext cx="500065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Ich</a:t>
            </a:r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liebe</a:t>
            </a:r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meine</a:t>
            </a:r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Familie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блон (фон) презентации по иностранному языку-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320510" y="4571020"/>
            <a:ext cx="539659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Ich</a:t>
            </a:r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liebe</a:t>
            </a:r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meine</a:t>
            </a:r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8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Arbeit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2" name="Рисунок 11" descr="https://im0-tub-ru.yandex.net/i?id=c5fa198b9bae32d3adb7a423f20314c8&amp;n=33&amp;h=215&amp;w=28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908720"/>
            <a:ext cx="5143536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блон (фон) презентации по иностранному языку-2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642918"/>
            <a:ext cx="4572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 начинается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любви …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«Вначале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Было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слово…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я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провозглашаю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снова: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 начинается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любви!</a:t>
            </a:r>
            <a:endParaRPr lang="ru-RU" sz="3200" dirty="0"/>
          </a:p>
        </p:txBody>
      </p:sp>
      <p:pic>
        <p:nvPicPr>
          <p:cNvPr id="6" name="Содержимое 3" descr="Шаблон (фон) презентации по иностранному языку-2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Шаблон (фон) презентации по иностранному языку-2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286000" y="714356"/>
            <a:ext cx="4572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 начинается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любви …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«Вначале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Было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слово…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я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провозглашаю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снова: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 начинается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любви!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блон (фон) презентации по иностранному языку-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500166" y="714356"/>
            <a:ext cx="61436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 начинается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любви :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озаренье.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работа.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Глаза цветов.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Глаза ребенка.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 начинается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любви!»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3" descr="Шаблон (фон) презентации по иностранному языку-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2" name="Picture 2" descr="25678454_1_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988840"/>
            <a:ext cx="2819400" cy="2438400"/>
          </a:xfrm>
          <a:prstGeom prst="rect">
            <a:avLst/>
          </a:prstGeom>
          <a:noFill/>
        </p:spPr>
      </p:pic>
      <p:sp>
        <p:nvSpPr>
          <p:cNvPr id="71683" name="AutoShape 3"/>
          <p:cNvSpPr>
            <a:spLocks noChangeArrowheads="1"/>
          </p:cNvSpPr>
          <p:nvPr/>
        </p:nvSpPr>
        <p:spPr bwMode="auto">
          <a:xfrm>
            <a:off x="5580112" y="4221088"/>
            <a:ext cx="2016224" cy="2060848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rgbClr val="FF0066">
                  <a:gamma/>
                  <a:shade val="46275"/>
                  <a:invGamma/>
                </a:srgbClr>
              </a:gs>
              <a:gs pos="100000">
                <a:srgbClr val="FF0066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sz="1800" b="1" dirty="0" err="1">
                <a:solidFill>
                  <a:schemeClr val="bg1"/>
                </a:solidFill>
              </a:rPr>
              <a:t>Englisch</a:t>
            </a:r>
            <a:endParaRPr lang="en-US" sz="1800" b="1" dirty="0">
              <a:solidFill>
                <a:schemeClr val="bg1"/>
              </a:solidFill>
            </a:endParaRPr>
          </a:p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Love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71684" name="AutoShape 4"/>
          <p:cNvSpPr>
            <a:spLocks noChangeArrowheads="1"/>
          </p:cNvSpPr>
          <p:nvPr/>
        </p:nvSpPr>
        <p:spPr bwMode="auto">
          <a:xfrm>
            <a:off x="1907704" y="4005064"/>
            <a:ext cx="1952196" cy="2125043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rgbClr val="FF0066">
                  <a:gamma/>
                  <a:shade val="46275"/>
                  <a:invGamma/>
                </a:srgbClr>
              </a:gs>
              <a:gs pos="100000">
                <a:srgbClr val="FF0066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Franz</a:t>
            </a:r>
            <a:r>
              <a:rPr lang="ru-RU" sz="1800" b="1" dirty="0" err="1">
                <a:solidFill>
                  <a:schemeClr val="bg1"/>
                </a:solidFill>
              </a:rPr>
              <a:t>ö</a:t>
            </a:r>
            <a:r>
              <a:rPr lang="en-US" sz="1800" b="1" dirty="0" err="1">
                <a:solidFill>
                  <a:schemeClr val="bg1"/>
                </a:solidFill>
              </a:rPr>
              <a:t>sisch</a:t>
            </a:r>
            <a:endParaRPr lang="en-US" sz="1800" b="1" dirty="0">
              <a:solidFill>
                <a:schemeClr val="bg1"/>
              </a:solidFill>
            </a:endParaRPr>
          </a:p>
          <a:p>
            <a:pPr algn="ctr"/>
            <a:r>
              <a:rPr lang="en-US" sz="1800" b="1" dirty="0" err="1" smtClean="0">
                <a:solidFill>
                  <a:schemeClr val="bg1"/>
                </a:solidFill>
              </a:rPr>
              <a:t>Lamour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71685" name="AutoShape 5"/>
          <p:cNvSpPr>
            <a:spLocks noChangeArrowheads="1"/>
          </p:cNvSpPr>
          <p:nvPr/>
        </p:nvSpPr>
        <p:spPr bwMode="auto">
          <a:xfrm>
            <a:off x="6429388" y="2060848"/>
            <a:ext cx="1743012" cy="1849154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rgbClr val="FF0066"/>
              </a:gs>
              <a:gs pos="100000">
                <a:srgbClr val="FF00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sz="1800" b="1" dirty="0" err="1">
                <a:solidFill>
                  <a:schemeClr val="bg1"/>
                </a:solidFill>
              </a:rPr>
              <a:t>Italienisch</a:t>
            </a:r>
            <a:endParaRPr lang="en-US" sz="1800" b="1" dirty="0">
              <a:solidFill>
                <a:schemeClr val="bg1"/>
              </a:solidFill>
            </a:endParaRPr>
          </a:p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Amore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71686" name="AutoShape 6"/>
          <p:cNvSpPr>
            <a:spLocks noChangeArrowheads="1"/>
          </p:cNvSpPr>
          <p:nvPr/>
        </p:nvSpPr>
        <p:spPr bwMode="auto">
          <a:xfrm>
            <a:off x="899592" y="2132856"/>
            <a:ext cx="1975218" cy="1647416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rgbClr val="FF0066"/>
              </a:gs>
              <a:gs pos="100000">
                <a:srgbClr val="FF0066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66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Deutsch</a:t>
            </a:r>
          </a:p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Liebe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71687" name="WordArt 7"/>
          <p:cNvSpPr>
            <a:spLocks noChangeArrowheads="1" noChangeShapeType="1" noTextEdit="1"/>
          </p:cNvSpPr>
          <p:nvPr/>
        </p:nvSpPr>
        <p:spPr bwMode="auto">
          <a:xfrm>
            <a:off x="827584" y="980728"/>
            <a:ext cx="7488832" cy="9242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DE" sz="3600" kern="10" dirty="0">
                <a:ln w="22225">
                  <a:solidFill>
                    <a:srgbClr val="FF0066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C9FCB"/>
                    </a:gs>
                    <a:gs pos="6500">
                      <a:srgbClr val="F8B049"/>
                    </a:gs>
                    <a:gs pos="10501">
                      <a:srgbClr val="F8B049"/>
                    </a:gs>
                    <a:gs pos="31500">
                      <a:srgbClr val="FEE7F2"/>
                    </a:gs>
                    <a:gs pos="33500">
                      <a:srgbClr val="F952A0"/>
                    </a:gs>
                    <a:gs pos="34500">
                      <a:srgbClr val="C50849"/>
                    </a:gs>
                    <a:gs pos="41001">
                      <a:srgbClr val="B43E85"/>
                    </a:gs>
                    <a:gs pos="50000">
                      <a:srgbClr val="F8B049"/>
                    </a:gs>
                    <a:gs pos="59000">
                      <a:srgbClr val="B43E85"/>
                    </a:gs>
                    <a:gs pos="65500">
                      <a:srgbClr val="C50849"/>
                    </a:gs>
                    <a:gs pos="66500">
                      <a:srgbClr val="F952A0"/>
                    </a:gs>
                    <a:gs pos="68500">
                      <a:srgbClr val="FEE7F2"/>
                    </a:gs>
                    <a:gs pos="89500">
                      <a:srgbClr val="F8B049"/>
                    </a:gs>
                    <a:gs pos="93500">
                      <a:srgbClr val="F8B049"/>
                    </a:gs>
                    <a:gs pos="100000">
                      <a:srgbClr val="FC9FCB"/>
                    </a:gs>
                  </a:gsLst>
                  <a:lin ang="270000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Die Liebe in den verschiedenen Sprachen</a:t>
            </a:r>
            <a:endParaRPr lang="ru-RU" sz="3600" kern="10" dirty="0">
              <a:ln w="22225">
                <a:solidFill>
                  <a:srgbClr val="FF0066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C9FCB"/>
                  </a:gs>
                  <a:gs pos="6500">
                    <a:srgbClr val="F8B049"/>
                  </a:gs>
                  <a:gs pos="10501">
                    <a:srgbClr val="F8B049"/>
                  </a:gs>
                  <a:gs pos="31500">
                    <a:srgbClr val="FEE7F2"/>
                  </a:gs>
                  <a:gs pos="33500">
                    <a:srgbClr val="F952A0"/>
                  </a:gs>
                  <a:gs pos="34500">
                    <a:srgbClr val="C50849"/>
                  </a:gs>
                  <a:gs pos="41001">
                    <a:srgbClr val="B43E85"/>
                  </a:gs>
                  <a:gs pos="50000">
                    <a:srgbClr val="F8B049"/>
                  </a:gs>
                  <a:gs pos="59000">
                    <a:srgbClr val="B43E85"/>
                  </a:gs>
                  <a:gs pos="65500">
                    <a:srgbClr val="C50849"/>
                  </a:gs>
                  <a:gs pos="66500">
                    <a:srgbClr val="F952A0"/>
                  </a:gs>
                  <a:gs pos="68500">
                    <a:srgbClr val="FEE7F2"/>
                  </a:gs>
                  <a:gs pos="89500">
                    <a:srgbClr val="F8B049"/>
                  </a:gs>
                  <a:gs pos="93500">
                    <a:srgbClr val="F8B049"/>
                  </a:gs>
                  <a:gs pos="100000">
                    <a:srgbClr val="FC9FCB"/>
                  </a:gs>
                </a:gsLst>
                <a:lin ang="270000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1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animBg="1"/>
      <p:bldP spid="71684" grpId="0" animBg="1"/>
      <p:bldP spid="71685" grpId="0" animBg="1"/>
      <p:bldP spid="71686" grpId="0" animBg="1"/>
      <p:bldP spid="7168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Шаблон (фон) презентации по иностранному языку-2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Картинки по запросу Картинки старенькая  Мама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6186488" cy="40576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 rot="20439524">
            <a:off x="4507601" y="5155252"/>
            <a:ext cx="4509521" cy="9064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</a:rPr>
              <a:t>Любовь к матери</a:t>
            </a:r>
            <a:br>
              <a:rPr lang="ru-RU" b="1" i="1" dirty="0" smtClean="0">
                <a:solidFill>
                  <a:srgbClr val="FFFF00"/>
                </a:solidFill>
              </a:rPr>
            </a:br>
            <a:endParaRPr lang="ru-RU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Шаблон (фон) презентации по иностранному языку-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Картинки по запросу Картинки Природа России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324105">
            <a:off x="3419872" y="5085184"/>
            <a:ext cx="5514976" cy="7630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</a:rPr>
              <a:t>Любовь к природе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Шаблон (фон) презентации по иностранному языку-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Похожее изображение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0"/>
            <a:ext cx="3995936" cy="97847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/>
            </a:r>
            <a:br>
              <a:rPr lang="ru-RU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Любовь к детям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Шаблон (фон) презентации по иностранному языку-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Учитель помогает молодым мальчиком с написания урок — стоковое фото #1393748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3560" y="0"/>
            <a:ext cx="3960440" cy="9790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0000"/>
                </a:solidFill>
              </a:rPr>
              <a:t>Любовь к школ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Шаблон (фон) презентации по иностранному языку-2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 descr="Умные дети студенческой группы в школы Классная — стоковое фото #6219461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12665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sz="4900" b="1" i="1" dirty="0" smtClean="0">
                <a:solidFill>
                  <a:srgbClr val="FFFF00"/>
                </a:solidFill>
              </a:rPr>
              <a:t>Любовь к языку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147</Words>
  <Application>Microsoft Office PowerPoint</Application>
  <PresentationFormat>Экран (4:3)</PresentationFormat>
  <Paragraphs>75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 Любовь к матери </vt:lpstr>
      <vt:lpstr> Любовь к природе </vt:lpstr>
      <vt:lpstr> Любовь к детям </vt:lpstr>
      <vt:lpstr> Любовь к школе </vt:lpstr>
      <vt:lpstr>  Любовь к языку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39</cp:revision>
  <dcterms:created xsi:type="dcterms:W3CDTF">2017-02-07T13:51:35Z</dcterms:created>
  <dcterms:modified xsi:type="dcterms:W3CDTF">2017-12-21T09:02:47Z</dcterms:modified>
</cp:coreProperties>
</file>