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3" r:id="rId2"/>
    <p:sldId id="272" r:id="rId3"/>
    <p:sldId id="276" r:id="rId4"/>
    <p:sldId id="277" r:id="rId5"/>
    <p:sldId id="278" r:id="rId6"/>
    <p:sldId id="279" r:id="rId7"/>
    <p:sldId id="28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B3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70925-25AE-42A1-818E-B2E1A16B31F9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289B2C-6EF4-4C2F-9B71-76F8D89150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62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89B2C-6EF4-4C2F-9B71-76F8D891502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42918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Природа Росси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980728"/>
            <a:ext cx="5286412" cy="3339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95736" y="4365104"/>
            <a:ext cx="44291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Ich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liebe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die </a:t>
            </a: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Natur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блон (фон) презентации по иностранному языку-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642918"/>
            <a:ext cx="4572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 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«Вначале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Было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слово…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я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провозглашаю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снова: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Все начинается </a:t>
            </a:r>
          </a:p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любви!</a:t>
            </a:r>
            <a:endParaRPr lang="ru-RU" sz="3200" dirty="0"/>
          </a:p>
        </p:txBody>
      </p:sp>
      <p:pic>
        <p:nvPicPr>
          <p:cNvPr id="6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и Мам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500725" cy="33915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835696" y="4509120"/>
            <a:ext cx="47149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Ich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liebe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meine</a:t>
            </a:r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Mutti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dd35dcbae4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4211960" cy="6858000"/>
          </a:xfrm>
          <a:prstGeom prst="rect">
            <a:avLst/>
          </a:prstGeom>
          <a:noFill/>
        </p:spPr>
      </p:pic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b="1" dirty="0">
                <a:latin typeface="Georgia" pitchFamily="18" charset="0"/>
              </a:rPr>
              <a:t> „An…“</a:t>
            </a:r>
            <a:r>
              <a:rPr lang="de-DE" dirty="0"/>
              <a:t>              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9" y="1557338"/>
            <a:ext cx="4320480" cy="4708525"/>
          </a:xfrm>
        </p:spPr>
        <p:txBody>
          <a:bodyPr/>
          <a:lstStyle/>
          <a:p>
            <a:pPr>
              <a:buFontTx/>
              <a:buNone/>
            </a:pPr>
            <a:r>
              <a:rPr lang="de-DE" sz="2800" b="1" dirty="0">
                <a:latin typeface="Georgia" pitchFamily="18" charset="0"/>
              </a:rPr>
              <a:t>Ein Augenblick ist mein gewesen:</a:t>
            </a:r>
          </a:p>
          <a:p>
            <a:pPr>
              <a:buFontTx/>
              <a:buNone/>
            </a:pPr>
            <a:r>
              <a:rPr lang="de-DE" sz="2800" b="1" dirty="0">
                <a:latin typeface="Georgia" pitchFamily="18" charset="0"/>
              </a:rPr>
              <a:t>Du standst vor mir mit </a:t>
            </a:r>
            <a:r>
              <a:rPr lang="de-DE" sz="2800" b="1" dirty="0" err="1">
                <a:latin typeface="Georgia" pitchFamily="18" charset="0"/>
              </a:rPr>
              <a:t>einemmal</a:t>
            </a:r>
            <a:r>
              <a:rPr lang="de-DE" sz="2800" b="1" dirty="0">
                <a:latin typeface="Georgia" pitchFamily="18" charset="0"/>
              </a:rPr>
              <a:t>,</a:t>
            </a:r>
          </a:p>
          <a:p>
            <a:pPr>
              <a:buFontTx/>
              <a:buNone/>
            </a:pPr>
            <a:r>
              <a:rPr lang="de-DE" sz="2800" b="1" dirty="0">
                <a:latin typeface="Georgia" pitchFamily="18" charset="0"/>
              </a:rPr>
              <a:t>Ein rasch entfliegend Wunderwesen,</a:t>
            </a:r>
          </a:p>
          <a:p>
            <a:pPr>
              <a:buFontTx/>
              <a:buNone/>
            </a:pPr>
            <a:r>
              <a:rPr lang="de-DE" sz="2800" b="1" dirty="0">
                <a:latin typeface="Georgia" pitchFamily="18" charset="0"/>
              </a:rPr>
              <a:t>Der reinen Schönheit Ideal.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5003800" y="5805488"/>
            <a:ext cx="3529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4400" b="1" dirty="0">
                <a:solidFill>
                  <a:schemeClr val="bg1"/>
                </a:solidFill>
                <a:latin typeface="Monotype Corsiva" pitchFamily="66" charset="0"/>
              </a:rPr>
              <a:t>  A.S. Puschkin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0_e1d1_2bdb4774_XL"/>
          <p:cNvPicPr>
            <a:picLocks noChangeAspect="1" noChangeArrowheads="1"/>
          </p:cNvPicPr>
          <p:nvPr/>
        </p:nvPicPr>
        <p:blipFill>
          <a:blip r:embed="rId2" cstate="print"/>
          <a:srcRect l="10359" r="7258"/>
          <a:stretch>
            <a:fillRect/>
          </a:stretch>
        </p:blipFill>
        <p:spPr bwMode="auto">
          <a:xfrm>
            <a:off x="5004048" y="0"/>
            <a:ext cx="4139952" cy="685800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4176464" cy="105273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de-DE" sz="3600" b="1" i="1" dirty="0" smtClean="0"/>
              <a:t>„</a:t>
            </a:r>
            <a:r>
              <a:rPr lang="de-DE" sz="3600" b="1" i="1" dirty="0"/>
              <a:t>Woher sind wir 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de-DE" sz="3600" b="1" i="1" dirty="0" smtClean="0"/>
              <a:t>geboren</a:t>
            </a:r>
            <a:r>
              <a:rPr lang="de-DE" sz="3600" b="1" i="1" dirty="0"/>
              <a:t>?“</a:t>
            </a:r>
            <a:r>
              <a:rPr lang="de-DE" sz="2800" b="1" i="1" dirty="0"/>
              <a:t/>
            </a:r>
            <a:br>
              <a:rPr lang="de-DE" sz="2800" b="1" i="1" dirty="0"/>
            </a:br>
            <a:r>
              <a:rPr lang="de-DE" sz="2800" b="1" i="1" dirty="0" smtClean="0"/>
              <a:t> </a:t>
            </a:r>
            <a:r>
              <a:rPr lang="de-DE" sz="2800" b="1" dirty="0"/>
              <a:t>(von I.W. Goethe</a:t>
            </a:r>
            <a:r>
              <a:rPr lang="de-DE" sz="2800" b="1" dirty="0" smtClean="0"/>
              <a:t>)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i="1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628775"/>
            <a:ext cx="4141539" cy="52292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Woher</a:t>
            </a:r>
            <a:r>
              <a:rPr lang="ru-RU" sz="2400" b="1" dirty="0"/>
              <a:t> </a:t>
            </a:r>
            <a:r>
              <a:rPr lang="ru-RU" sz="2400" b="1" dirty="0" err="1"/>
              <a:t>sind</a:t>
            </a:r>
            <a:r>
              <a:rPr lang="ru-RU" sz="2400" b="1" dirty="0"/>
              <a:t> </a:t>
            </a:r>
            <a:r>
              <a:rPr lang="ru-RU" sz="2400" b="1" dirty="0" err="1"/>
              <a:t>wir</a:t>
            </a:r>
            <a:r>
              <a:rPr lang="ru-RU" sz="2400" b="1" dirty="0"/>
              <a:t> </a:t>
            </a:r>
            <a:r>
              <a:rPr lang="ru-RU" sz="2400" b="1" dirty="0" err="1"/>
              <a:t>geboren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Aus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Wie</a:t>
            </a:r>
            <a:r>
              <a:rPr lang="ru-RU" sz="2400" b="1" dirty="0"/>
              <a:t> </a:t>
            </a:r>
            <a:r>
              <a:rPr lang="ru-RU" sz="2400" b="1" dirty="0" err="1"/>
              <a:t>wären</a:t>
            </a:r>
            <a:r>
              <a:rPr lang="ru-RU" sz="2400" b="1" dirty="0"/>
              <a:t> </a:t>
            </a:r>
            <a:r>
              <a:rPr lang="ru-RU" sz="2400" b="1" dirty="0" err="1"/>
              <a:t>wir</a:t>
            </a:r>
            <a:r>
              <a:rPr lang="ru-RU" sz="2400" b="1" dirty="0"/>
              <a:t> </a:t>
            </a:r>
            <a:r>
              <a:rPr lang="ru-RU" sz="2400" b="1" dirty="0" err="1"/>
              <a:t>verloren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Ohn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Was</a:t>
            </a:r>
            <a:r>
              <a:rPr lang="ru-RU" sz="2400" b="1" dirty="0"/>
              <a:t> </a:t>
            </a:r>
            <a:r>
              <a:rPr lang="ru-RU" sz="2400" b="1" dirty="0" err="1"/>
              <a:t>hilft</a:t>
            </a:r>
            <a:r>
              <a:rPr lang="ru-RU" sz="2400" b="1" dirty="0"/>
              <a:t> </a:t>
            </a:r>
            <a:r>
              <a:rPr lang="ru-RU" sz="2400" b="1" dirty="0" err="1"/>
              <a:t>uns</a:t>
            </a:r>
            <a:r>
              <a:rPr lang="ru-RU" sz="2400" b="1" dirty="0"/>
              <a:t> </a:t>
            </a:r>
            <a:r>
              <a:rPr lang="ru-RU" sz="2400" b="1" dirty="0" err="1"/>
              <a:t>überwinden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Die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Kann</a:t>
            </a:r>
            <a:r>
              <a:rPr lang="ru-RU" sz="2400" b="1" dirty="0"/>
              <a:t> </a:t>
            </a:r>
            <a:r>
              <a:rPr lang="ru-RU" sz="2400" b="1" dirty="0" err="1"/>
              <a:t>man</a:t>
            </a:r>
            <a:r>
              <a:rPr lang="ru-RU" sz="2400" b="1" dirty="0"/>
              <a:t> </a:t>
            </a:r>
            <a:r>
              <a:rPr lang="ru-RU" sz="2400" b="1" dirty="0" err="1"/>
              <a:t>auch</a:t>
            </a:r>
            <a:r>
              <a:rPr lang="ru-RU" sz="2400" b="1" dirty="0"/>
              <a:t> </a:t>
            </a:r>
            <a:r>
              <a:rPr lang="ru-RU" sz="2400" b="1" dirty="0" err="1"/>
              <a:t>Liebe</a:t>
            </a:r>
            <a:r>
              <a:rPr lang="ru-RU" sz="2400" b="1" dirty="0"/>
              <a:t> </a:t>
            </a:r>
            <a:r>
              <a:rPr lang="ru-RU" sz="2400" b="1" dirty="0" err="1"/>
              <a:t>finden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Durch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Was</a:t>
            </a:r>
            <a:r>
              <a:rPr lang="ru-RU" sz="2400" b="1" dirty="0"/>
              <a:t> </a:t>
            </a:r>
            <a:r>
              <a:rPr lang="ru-RU" sz="2400" b="1" dirty="0" err="1"/>
              <a:t>lässt</a:t>
            </a:r>
            <a:r>
              <a:rPr lang="ru-RU" sz="2400" b="1" dirty="0"/>
              <a:t> </a:t>
            </a:r>
            <a:r>
              <a:rPr lang="ru-RU" sz="2400" b="1" dirty="0" err="1"/>
              <a:t>uns</a:t>
            </a:r>
            <a:r>
              <a:rPr lang="ru-RU" sz="2400" b="1" dirty="0"/>
              <a:t> </a:t>
            </a:r>
            <a:r>
              <a:rPr lang="ru-RU" sz="2400" b="1" dirty="0" err="1"/>
              <a:t>lange</a:t>
            </a:r>
            <a:r>
              <a:rPr lang="ru-RU" sz="2400" b="1" dirty="0"/>
              <a:t> </a:t>
            </a:r>
            <a:r>
              <a:rPr lang="ru-RU" sz="2400" b="1" dirty="0" err="1"/>
              <a:t>weinen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Die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 err="1"/>
              <a:t>Was</a:t>
            </a:r>
            <a:r>
              <a:rPr lang="ru-RU" sz="2400" b="1" dirty="0"/>
              <a:t> </a:t>
            </a:r>
            <a:r>
              <a:rPr lang="ru-RU" sz="2400" b="1" dirty="0" err="1"/>
              <a:t>soll</a:t>
            </a:r>
            <a:r>
              <a:rPr lang="ru-RU" sz="2400" b="1" dirty="0"/>
              <a:t> </a:t>
            </a:r>
            <a:r>
              <a:rPr lang="ru-RU" sz="2400" b="1" dirty="0" err="1"/>
              <a:t>uns</a:t>
            </a:r>
            <a:r>
              <a:rPr lang="ru-RU" sz="2400" b="1" dirty="0"/>
              <a:t> </a:t>
            </a:r>
            <a:r>
              <a:rPr lang="ru-RU" sz="2400" b="1" dirty="0" err="1"/>
              <a:t>stets</a:t>
            </a:r>
            <a:r>
              <a:rPr lang="ru-RU" sz="2400" b="1" dirty="0"/>
              <a:t> </a:t>
            </a:r>
            <a:r>
              <a:rPr lang="ru-RU" sz="2400" b="1" dirty="0" err="1"/>
              <a:t>vereinen</a:t>
            </a:r>
            <a:r>
              <a:rPr lang="ru-RU" sz="2400" b="1" dirty="0"/>
              <a:t>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dirty="0" err="1"/>
              <a:t>Die</a:t>
            </a:r>
            <a:r>
              <a:rPr lang="ru-RU" sz="2400" b="1" dirty="0"/>
              <a:t> </a:t>
            </a:r>
            <a:r>
              <a:rPr lang="ru-RU" sz="2400" b="1" dirty="0" err="1"/>
              <a:t>Lieb</a:t>
            </a:r>
            <a:r>
              <a:rPr lang="ru-RU" sz="24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8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3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4" name="Picture 6" descr="df7b757d077c"/>
          <p:cNvPicPr>
            <a:picLocks noChangeAspect="1" noChangeArrowheads="1"/>
          </p:cNvPicPr>
          <p:nvPr/>
        </p:nvPicPr>
        <p:blipFill>
          <a:blip r:embed="rId2" cstate="print"/>
          <a:srcRect l="46062" r="7476"/>
          <a:stretch>
            <a:fillRect/>
          </a:stretch>
        </p:blipFill>
        <p:spPr bwMode="auto">
          <a:xfrm>
            <a:off x="4895528" y="0"/>
            <a:ext cx="4248472" cy="6858000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764704"/>
            <a:ext cx="4320480" cy="5184576"/>
          </a:xfrm>
        </p:spPr>
        <p:txBody>
          <a:bodyPr>
            <a:normAutofit lnSpcReduction="10000"/>
          </a:bodyPr>
          <a:lstStyle/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Мы из любви 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рождённые</a:t>
            </a:r>
          </a:p>
          <a:p>
            <a:pPr algn="r">
              <a:buFontTx/>
              <a:buNone/>
            </a:pPr>
            <a:endParaRPr lang="ru-RU" sz="2400" b="1" dirty="0">
              <a:solidFill>
                <a:srgbClr val="FFFF00"/>
              </a:solidFill>
              <a:latin typeface="Lucida Sans Unicode" pitchFamily="34" charset="0"/>
            </a:endParaRP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Но мы потерянные без 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любви</a:t>
            </a:r>
          </a:p>
          <a:p>
            <a:pPr algn="r">
              <a:buFontTx/>
              <a:buNone/>
            </a:pPr>
            <a:endParaRPr lang="ru-RU" sz="2400" b="1" dirty="0">
              <a:solidFill>
                <a:srgbClr val="FFFF00"/>
              </a:solidFill>
              <a:latin typeface="Lucida Sans Unicode" pitchFamily="34" charset="0"/>
            </a:endParaRP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С любовью 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можем преодолеть </a:t>
            </a: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всё мы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,</a:t>
            </a:r>
          </a:p>
          <a:p>
            <a:pPr algn="r">
              <a:buFontTx/>
              <a:buNone/>
            </a:pPr>
            <a:endParaRPr lang="ru-RU" sz="2400" b="1" dirty="0">
              <a:solidFill>
                <a:srgbClr val="FFFF00"/>
              </a:solidFill>
              <a:latin typeface="Lucida Sans Unicode" pitchFamily="34" charset="0"/>
            </a:endParaRP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И можем всё найти.</a:t>
            </a: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Любовь заставляет 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нас</a:t>
            </a:r>
          </a:p>
          <a:p>
            <a:pPr algn="r">
              <a:buFontTx/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плакать</a:t>
            </a:r>
            <a:r>
              <a:rPr lang="ru-RU" sz="2400" b="1" dirty="0" smtClean="0">
                <a:solidFill>
                  <a:srgbClr val="FFFF00"/>
                </a:solidFill>
                <a:latin typeface="Lucida Sans Unicode" pitchFamily="34" charset="0"/>
              </a:rPr>
              <a:t>,</a:t>
            </a:r>
          </a:p>
          <a:p>
            <a:pPr algn="r">
              <a:buFontTx/>
              <a:buNone/>
            </a:pPr>
            <a:endParaRPr lang="ru-RU" sz="2400" b="1" dirty="0">
              <a:solidFill>
                <a:srgbClr val="FFFF00"/>
              </a:solidFill>
              <a:latin typeface="Lucida Sans Unicode" pitchFamily="34" charset="0"/>
            </a:endParaRPr>
          </a:p>
          <a:p>
            <a:pPr algn="r">
              <a:buFontTx/>
              <a:buNone/>
            </a:pPr>
            <a:r>
              <a:rPr lang="ru-RU" sz="2400" b="1" dirty="0">
                <a:solidFill>
                  <a:srgbClr val="FFFF00"/>
                </a:solidFill>
                <a:latin typeface="Lucida Sans Unicode" pitchFamily="34" charset="0"/>
              </a:rPr>
              <a:t>Любовь объединяет нас.</a:t>
            </a:r>
            <a:r>
              <a:rPr lang="ru-RU" sz="2400" b="1" dirty="0">
                <a:solidFill>
                  <a:srgbClr val="FFFF00"/>
                </a:solidFill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100000" fill="hold"/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5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sktmp05gTO5n119717_253861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de-DE" dirty="0"/>
          </a:p>
          <a:p>
            <a:pPr>
              <a:buFontTx/>
              <a:buNone/>
            </a:pPr>
            <a:r>
              <a:rPr lang="de-DE" sz="4400" i="1" dirty="0">
                <a:solidFill>
                  <a:schemeClr val="bg1"/>
                </a:solidFill>
                <a:latin typeface="Monotype Corsiva" pitchFamily="66" charset="0"/>
              </a:rPr>
              <a:t>„Glücklich allein ist Seele, die liebt.“</a:t>
            </a:r>
          </a:p>
          <a:p>
            <a:pPr algn="r">
              <a:buFontTx/>
              <a:buNone/>
            </a:pPr>
            <a:r>
              <a:rPr lang="de-DE" sz="4400" i="1" dirty="0">
                <a:solidFill>
                  <a:schemeClr val="bg1"/>
                </a:solidFill>
                <a:latin typeface="Monotype Corsiva" pitchFamily="66" charset="0"/>
              </a:rPr>
              <a:t>                 (I.W. von Goethe)</a:t>
            </a:r>
            <a:endParaRPr lang="ru-RU" sz="44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Шаблон (фон) презентации по иностранному языку-2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1285860"/>
            <a:ext cx="621510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Georgia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Georgia" pitchFamily="18" charset="0"/>
              </a:rPr>
              <a:t>за внимание!</a:t>
            </a:r>
            <a:endParaRPr lang="ru-RU" sz="66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184</Words>
  <Application>Microsoft Office PowerPoint</Application>
  <PresentationFormat>Экран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 „An…“               </vt:lpstr>
      <vt:lpstr>  „Woher sind wir  geboren?“  (von I.W. Goethe)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2017-02-07T13:51:35Z</dcterms:created>
  <dcterms:modified xsi:type="dcterms:W3CDTF">2017-12-21T09:04:35Z</dcterms:modified>
</cp:coreProperties>
</file>