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2" r:id="rId5"/>
    <p:sldId id="264" r:id="rId6"/>
    <p:sldId id="265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23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Autofit/>
          </a:bodyPr>
          <a:lstStyle/>
          <a:p>
            <a:r>
              <a:rPr lang="en-US" sz="3200" b="1" dirty="0"/>
              <a:t>Read</a:t>
            </a:r>
            <a:r>
              <a:rPr lang="en-US" sz="3200" dirty="0"/>
              <a:t> and </a:t>
            </a:r>
            <a:r>
              <a:rPr lang="en-US" sz="3200" b="1" dirty="0"/>
              <a:t>translate</a:t>
            </a:r>
            <a:r>
              <a:rPr lang="en-US" sz="3200" dirty="0"/>
              <a:t> the following </a:t>
            </a:r>
            <a:r>
              <a:rPr lang="en-US" sz="3200" b="1" dirty="0"/>
              <a:t>word combinations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79512" y="1600200"/>
            <a:ext cx="4316288" cy="4853136"/>
          </a:xfrm>
        </p:spPr>
        <p:txBody>
          <a:bodyPr>
            <a:normAutofit fontScale="92500" lnSpcReduction="10000"/>
          </a:bodyPr>
          <a:lstStyle/>
          <a:p>
            <a:r>
              <a:rPr lang="en-US" sz="3600" b="1" dirty="0" smtClean="0"/>
              <a:t>1. ride a bike</a:t>
            </a:r>
          </a:p>
          <a:p>
            <a:r>
              <a:rPr lang="en-US" sz="3600" b="1" dirty="0" smtClean="0"/>
              <a:t>2. fly a plane</a:t>
            </a:r>
          </a:p>
          <a:p>
            <a:r>
              <a:rPr lang="en-US" sz="3600" b="1" dirty="0" smtClean="0"/>
              <a:t>3. sail a boat</a:t>
            </a:r>
          </a:p>
          <a:p>
            <a:r>
              <a:rPr lang="en-US" sz="3600" b="1" dirty="0" smtClean="0"/>
              <a:t>4. drive a car</a:t>
            </a:r>
            <a:endParaRPr lang="ru-RU" sz="3600" b="1" dirty="0" smtClean="0"/>
          </a:p>
          <a:p>
            <a:r>
              <a:rPr lang="ru-RU" sz="3600" b="1" dirty="0" smtClean="0"/>
              <a:t>5. </a:t>
            </a:r>
            <a:r>
              <a:rPr lang="en-US" sz="3600" b="1" dirty="0" smtClean="0"/>
              <a:t>use a computer</a:t>
            </a:r>
          </a:p>
          <a:p>
            <a:r>
              <a:rPr lang="en-US" sz="3600" b="1" dirty="0" smtClean="0"/>
              <a:t>6. play the guitar</a:t>
            </a:r>
          </a:p>
          <a:p>
            <a:r>
              <a:rPr lang="en-US" sz="3600" b="1" dirty="0" smtClean="0"/>
              <a:t>7. cook dinner</a:t>
            </a:r>
          </a:p>
          <a:p>
            <a:r>
              <a:rPr lang="en-US" sz="3600" b="1" dirty="0" smtClean="0"/>
              <a:t>8. draw a picture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3968" y="1600200"/>
            <a:ext cx="4860032" cy="4637112"/>
          </a:xfrm>
        </p:spPr>
        <p:txBody>
          <a:bodyPr>
            <a:normAutofit fontScale="92500" lnSpcReduction="10000"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1. </a:t>
            </a:r>
            <a:r>
              <a:rPr lang="ru-RU" sz="3200" b="1" dirty="0" smtClean="0">
                <a:solidFill>
                  <a:srgbClr val="7030A0"/>
                </a:solidFill>
              </a:rPr>
              <a:t>ездить на велосипеде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2. управлять самолётом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3. управлять лодкой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4. водить  машину</a:t>
            </a:r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ru-RU" sz="3200" b="1" dirty="0" smtClean="0">
                <a:solidFill>
                  <a:srgbClr val="7030A0"/>
                </a:solidFill>
              </a:rPr>
              <a:t>5. пользоваться компьютером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6. играть на гитаре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7. готовить ужин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8. рисовать картину</a:t>
            </a:r>
          </a:p>
          <a:p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Make up the sentences using the word combinations.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0" y="980728"/>
            <a:ext cx="4495800" cy="640871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1. </a:t>
            </a:r>
            <a:r>
              <a:rPr lang="ru-RU" sz="3200" b="1" dirty="0" smtClean="0"/>
              <a:t>Я умею ездить на велосипеде, но я не умею управлять самолётом.</a:t>
            </a:r>
          </a:p>
          <a:p>
            <a:r>
              <a:rPr lang="ru-RU" sz="3200" b="1" dirty="0" smtClean="0"/>
              <a:t>2. Я умею плавать, но я не умею управлять автомобилем.</a:t>
            </a:r>
          </a:p>
          <a:p>
            <a:r>
              <a:rPr lang="ru-RU" sz="3200" b="1" dirty="0" smtClean="0"/>
              <a:t>3. Я умею пользоваться компьютером, но я не умею управлять лодкой.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4008" y="960614"/>
            <a:ext cx="4499992" cy="576064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1. </a:t>
            </a:r>
            <a:r>
              <a:rPr lang="en-US" sz="3200" b="1" dirty="0" smtClean="0">
                <a:solidFill>
                  <a:srgbClr val="7030A0"/>
                </a:solidFill>
              </a:rPr>
              <a:t>I can ride a bike, but I can’t fly a plane.</a:t>
            </a:r>
          </a:p>
          <a:p>
            <a:endParaRPr lang="en-US" sz="3200" b="1" dirty="0">
              <a:solidFill>
                <a:srgbClr val="7030A0"/>
              </a:solidFill>
            </a:endParaRP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2. I can swim, but I can’t drive a car.</a:t>
            </a: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3. I can use a computer, but I can’t sail a boat.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688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Autofit/>
          </a:bodyPr>
          <a:lstStyle/>
          <a:p>
            <a:r>
              <a:rPr lang="en-US" sz="3200" dirty="0"/>
              <a:t>Make up the sentences using the word combinations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7504" y="1196752"/>
            <a:ext cx="4388296" cy="4929411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4. </a:t>
            </a:r>
            <a:r>
              <a:rPr lang="ru-RU" sz="3200" b="1" dirty="0" smtClean="0"/>
              <a:t>Я умею рисовать, но я не умею играть на гитаре.</a:t>
            </a:r>
          </a:p>
          <a:p>
            <a:r>
              <a:rPr lang="ru-RU" sz="3200" b="1" dirty="0" smtClean="0"/>
              <a:t>5. Я умею готовить, но я не умею кататься на велосипеде.</a:t>
            </a:r>
            <a:endParaRPr lang="ru-RU" sz="3200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388296" cy="4929411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4. I can draw, but I can’t fly a plane.</a:t>
            </a: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5. I can cook, but I can’t ride a bike.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798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16632"/>
            <a:ext cx="8229600" cy="1210146"/>
          </a:xfrm>
        </p:spPr>
        <p:txBody>
          <a:bodyPr>
            <a:noAutofit/>
          </a:bodyPr>
          <a:lstStyle/>
          <a:p>
            <a:r>
              <a:rPr lang="en-US" sz="3200" b="1" dirty="0"/>
              <a:t>Read</a:t>
            </a:r>
            <a:r>
              <a:rPr lang="en-US" sz="3200" dirty="0"/>
              <a:t> and </a:t>
            </a:r>
            <a:r>
              <a:rPr lang="en-US" sz="3200" b="1" dirty="0"/>
              <a:t>translate</a:t>
            </a:r>
            <a:r>
              <a:rPr lang="en-US" sz="3200" dirty="0"/>
              <a:t> the following </a:t>
            </a:r>
            <a:r>
              <a:rPr lang="en-US" sz="3200" b="1" dirty="0"/>
              <a:t>word combinations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sz="3200" b="1" dirty="0" smtClean="0"/>
              <a:t>1. </a:t>
            </a:r>
            <a:r>
              <a:rPr lang="en-US" sz="3200" b="1" dirty="0" smtClean="0"/>
              <a:t>traffic sign</a:t>
            </a:r>
          </a:p>
          <a:p>
            <a:r>
              <a:rPr lang="en-US" sz="3200" b="1" dirty="0" smtClean="0"/>
              <a:t>2. seat belt</a:t>
            </a:r>
          </a:p>
          <a:p>
            <a:r>
              <a:rPr lang="en-US" sz="3200" b="1" dirty="0" smtClean="0"/>
              <a:t>3. </a:t>
            </a:r>
            <a:r>
              <a:rPr lang="ru-RU" sz="3200" b="1" dirty="0" smtClean="0"/>
              <a:t> </a:t>
            </a:r>
            <a:r>
              <a:rPr lang="en-US" sz="3200" b="1" dirty="0"/>
              <a:t>traffic</a:t>
            </a:r>
            <a:r>
              <a:rPr lang="en-US" sz="3200" b="1" dirty="0" smtClean="0"/>
              <a:t> lights</a:t>
            </a:r>
          </a:p>
          <a:p>
            <a:r>
              <a:rPr lang="en-US" sz="3200" b="1" dirty="0" smtClean="0"/>
              <a:t>4. zebra crossing</a:t>
            </a:r>
          </a:p>
          <a:p>
            <a:r>
              <a:rPr lang="en-US" sz="3200" b="1" dirty="0" smtClean="0"/>
              <a:t>5. parking zone</a:t>
            </a:r>
          </a:p>
          <a:p>
            <a:r>
              <a:rPr lang="en-US" sz="3200" b="1" dirty="0" smtClean="0"/>
              <a:t>6. yellow lines</a:t>
            </a:r>
            <a:endParaRPr lang="en-US" sz="3200" b="1" dirty="0"/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211960" y="1600200"/>
            <a:ext cx="4845224" cy="452596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1. светофор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2. ремень безопасности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3. светофор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4. пешеходный переход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5. парковка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6. разделительная полоса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38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171400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en-US" sz="3200" b="1" dirty="0" smtClean="0"/>
              <a:t>Use these  words combinations and  sentences to understand the dialogue.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-108520" y="836712"/>
            <a:ext cx="4604320" cy="5760640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1. Are you ready? </a:t>
            </a:r>
          </a:p>
          <a:p>
            <a:r>
              <a:rPr lang="en-US" sz="3200" b="1" dirty="0" smtClean="0"/>
              <a:t>2. have to be careful – </a:t>
            </a:r>
          </a:p>
          <a:p>
            <a:r>
              <a:rPr lang="en-US" sz="3200" b="1" dirty="0" smtClean="0"/>
              <a:t>3. go down Bridge Road-</a:t>
            </a:r>
          </a:p>
          <a:p>
            <a:r>
              <a:rPr lang="en-US" sz="3200" b="1" dirty="0" smtClean="0"/>
              <a:t> 4. towards the Park hotel –</a:t>
            </a:r>
            <a:endParaRPr lang="ru-RU" sz="3200" b="1" dirty="0" smtClean="0"/>
          </a:p>
          <a:p>
            <a:endParaRPr lang="en-US" sz="3200" b="1" dirty="0" smtClean="0"/>
          </a:p>
          <a:p>
            <a:r>
              <a:rPr lang="en-US" sz="3200" b="1" dirty="0" smtClean="0"/>
              <a:t>5. should- </a:t>
            </a:r>
          </a:p>
          <a:p>
            <a:r>
              <a:rPr lang="en-US" sz="3200" b="1" dirty="0" smtClean="0"/>
              <a:t>6. go straight-</a:t>
            </a:r>
          </a:p>
          <a:p>
            <a:r>
              <a:rPr lang="en-US" sz="3200" b="1" dirty="0" smtClean="0"/>
              <a:t>7. turn right  into Apple Street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11960" y="620688"/>
            <a:ext cx="4932040" cy="6624736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1. Ты готова?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2. приходиться быть осторожным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3. поезжай вниз по улице Бридж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4. по направлению к </a:t>
            </a:r>
            <a:r>
              <a:rPr lang="ru-RU" sz="3200" b="1" dirty="0" err="1" smtClean="0">
                <a:solidFill>
                  <a:srgbClr val="7030A0"/>
                </a:solidFill>
              </a:rPr>
              <a:t>Прак</a:t>
            </a:r>
            <a:r>
              <a:rPr lang="ru-RU" sz="3200" b="1" dirty="0" smtClean="0">
                <a:solidFill>
                  <a:srgbClr val="7030A0"/>
                </a:solidFill>
              </a:rPr>
              <a:t> отелю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5. следует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6. поезжай прямо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7. поверни направо на улицу </a:t>
            </a:r>
            <a:r>
              <a:rPr lang="ru-RU" sz="3200" b="1" dirty="0" err="1" smtClean="0">
                <a:solidFill>
                  <a:srgbClr val="7030A0"/>
                </a:solidFill>
              </a:rPr>
              <a:t>Эпл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764704"/>
            <a:ext cx="4388296" cy="590465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8. </a:t>
            </a:r>
            <a:r>
              <a:rPr lang="en-US" sz="3200" b="1" dirty="0" smtClean="0"/>
              <a:t>turn left</a:t>
            </a:r>
          </a:p>
          <a:p>
            <a:r>
              <a:rPr lang="en-US" sz="3200" b="1" dirty="0" smtClean="0"/>
              <a:t>9. perfect</a:t>
            </a:r>
          </a:p>
          <a:p>
            <a:r>
              <a:rPr lang="en-US" sz="3200" b="1" dirty="0" smtClean="0"/>
              <a:t>10. light</a:t>
            </a:r>
          </a:p>
          <a:p>
            <a:r>
              <a:rPr lang="en-US" sz="3200" b="1" dirty="0" smtClean="0"/>
              <a:t>11. the light turns green </a:t>
            </a:r>
          </a:p>
          <a:p>
            <a:r>
              <a:rPr lang="en-US" sz="3200" b="1" dirty="0" smtClean="0"/>
              <a:t>12. park in front of the hotel</a:t>
            </a:r>
          </a:p>
          <a:p>
            <a:r>
              <a:rPr lang="en-US" sz="3200" b="1" dirty="0" smtClean="0"/>
              <a:t>13. excellent</a:t>
            </a:r>
          </a:p>
          <a:p>
            <a:r>
              <a:rPr lang="en-US" sz="3200" b="1" dirty="0" smtClean="0"/>
              <a:t>14. watch out 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836712"/>
            <a:ext cx="4316288" cy="590465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8. поверни налево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9. замечательно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10. свет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11. загорится зелёный свет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12. припаркуйся перед отелем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13. отлично</a:t>
            </a:r>
          </a:p>
          <a:p>
            <a:r>
              <a:rPr lang="ru-RU" sz="3200" b="1" dirty="0" smtClean="0">
                <a:solidFill>
                  <a:srgbClr val="7030A0"/>
                </a:solidFill>
              </a:rPr>
              <a:t>14. осторожно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b="1" dirty="0" smtClean="0"/>
              <a:t>Answer the questions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980728"/>
            <a:ext cx="4388296" cy="5544616"/>
          </a:xfrm>
        </p:spPr>
        <p:txBody>
          <a:bodyPr>
            <a:normAutofit/>
          </a:bodyPr>
          <a:lstStyle/>
          <a:p>
            <a:r>
              <a:rPr lang="ru-RU" sz="3200" b="1" dirty="0" smtClean="0"/>
              <a:t>1. </a:t>
            </a:r>
            <a:r>
              <a:rPr lang="en-US" sz="3200" b="1" dirty="0" smtClean="0"/>
              <a:t>Where is the driving school?</a:t>
            </a:r>
          </a:p>
          <a:p>
            <a:r>
              <a:rPr lang="en-US" sz="3200" b="1" dirty="0" smtClean="0"/>
              <a:t>2. Can Jane turn right?</a:t>
            </a:r>
          </a:p>
          <a:p>
            <a:r>
              <a:rPr lang="en-US" sz="3200" b="1" dirty="0" smtClean="0"/>
              <a:t>3. Can Jane park in front of the hotel? </a:t>
            </a:r>
            <a:endParaRPr lang="ru-RU" sz="32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980728"/>
            <a:ext cx="4495800" cy="5544616"/>
          </a:xfrm>
        </p:spPr>
        <p:txBody>
          <a:bodyPr/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1. </a:t>
            </a:r>
            <a:r>
              <a:rPr lang="en-US" sz="3200" b="1" dirty="0" smtClean="0">
                <a:solidFill>
                  <a:srgbClr val="7030A0"/>
                </a:solidFill>
              </a:rPr>
              <a:t> The driving school is in Bridge Road.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2. No, she can’t.</a:t>
            </a:r>
          </a:p>
          <a:p>
            <a:r>
              <a:rPr lang="en-US" sz="3200" b="1" dirty="0" smtClean="0">
                <a:solidFill>
                  <a:srgbClr val="7030A0"/>
                </a:solidFill>
              </a:rPr>
              <a:t>3. No, she can’t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en-US" sz="3200" dirty="0" smtClean="0"/>
              <a:t>Translate this dialogue into </a:t>
            </a:r>
            <a:r>
              <a:rPr lang="en-US" sz="3200" dirty="0" smtClean="0"/>
              <a:t>English  </a:t>
            </a:r>
            <a:r>
              <a:rPr lang="en-US" sz="3200" dirty="0" smtClean="0"/>
              <a:t>and learn it by heart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1196752"/>
            <a:ext cx="4244280" cy="5544616"/>
          </a:xfrm>
        </p:spPr>
        <p:txBody>
          <a:bodyPr>
            <a:normAutofit lnSpcReduction="10000"/>
          </a:bodyPr>
          <a:lstStyle/>
          <a:p>
            <a:r>
              <a:rPr lang="en-US" sz="3200" b="1" dirty="0" smtClean="0"/>
              <a:t>Instr.: </a:t>
            </a:r>
            <a:r>
              <a:rPr lang="ru-RU" sz="3200" b="1" dirty="0" smtClean="0"/>
              <a:t>Ты готов(а)?</a:t>
            </a:r>
            <a:endParaRPr lang="en-US" sz="3200" b="1" dirty="0" smtClean="0"/>
          </a:p>
          <a:p>
            <a:r>
              <a:rPr lang="en-US" sz="3200" b="1" dirty="0" smtClean="0"/>
              <a:t>You </a:t>
            </a:r>
            <a:r>
              <a:rPr lang="ru-RU" sz="3200" b="1" dirty="0" smtClean="0"/>
              <a:t>:</a:t>
            </a:r>
            <a:r>
              <a:rPr lang="en-US" sz="3200" b="1" dirty="0" smtClean="0"/>
              <a:t> </a:t>
            </a:r>
            <a:r>
              <a:rPr lang="ru-RU" sz="3200" b="1" dirty="0" smtClean="0"/>
              <a:t>Да, давайте поедем.</a:t>
            </a:r>
          </a:p>
          <a:p>
            <a:r>
              <a:rPr lang="en-US" sz="3200" b="1" dirty="0" smtClean="0"/>
              <a:t>Inst.</a:t>
            </a:r>
            <a:r>
              <a:rPr lang="ru-RU" sz="3200" b="1" dirty="0" smtClean="0"/>
              <a:t>: Хорошо, помни теперь, тебе следует быть осторожным всё время. Поезжай вниз по улице Грин по направлению к магазину игрушек.</a:t>
            </a:r>
          </a:p>
          <a:p>
            <a:r>
              <a:rPr lang="ru-RU" dirty="0" smtClean="0"/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68760"/>
            <a:ext cx="4495800" cy="5589240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Inst.: Are you ready?</a:t>
            </a:r>
            <a:endParaRPr lang="ru-RU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 You : Yes! Let’s do this.</a:t>
            </a: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Inst.: OK, remember now, you have to be careful on the road all the time. Go down Green Street towards the toy shop.</a:t>
            </a:r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7504" y="764704"/>
            <a:ext cx="4388296" cy="6093296"/>
          </a:xfrm>
        </p:spPr>
        <p:txBody>
          <a:bodyPr/>
          <a:lstStyle/>
          <a:p>
            <a:r>
              <a:rPr lang="en-US" sz="3200" b="1" dirty="0" smtClean="0"/>
              <a:t>You</a:t>
            </a:r>
            <a:r>
              <a:rPr lang="ru-RU" sz="3200" b="1" dirty="0" smtClean="0"/>
              <a:t>:</a:t>
            </a:r>
            <a:r>
              <a:rPr lang="en-US" sz="3200" b="1" dirty="0" smtClean="0"/>
              <a:t> </a:t>
            </a:r>
            <a:r>
              <a:rPr lang="ru-RU" sz="3200" b="1" dirty="0" smtClean="0"/>
              <a:t>Вы хотите, чтобы я повернул направо на Парк Авеню? Мне поворачивать?</a:t>
            </a:r>
          </a:p>
          <a:p>
            <a:r>
              <a:rPr lang="en-US" sz="3200" b="1" dirty="0" smtClean="0"/>
              <a:t>Inst.: </a:t>
            </a:r>
            <a:r>
              <a:rPr lang="ru-RU" sz="3200" b="1" dirty="0" smtClean="0"/>
              <a:t> Нет, поворачивай на лево.</a:t>
            </a:r>
          </a:p>
          <a:p>
            <a:r>
              <a:rPr lang="ru-RU" sz="3200" b="1" dirty="0" smtClean="0"/>
              <a:t> </a:t>
            </a:r>
            <a:r>
              <a:rPr lang="en-US" sz="3200" b="1" dirty="0" smtClean="0"/>
              <a:t>You</a:t>
            </a:r>
            <a:r>
              <a:rPr lang="ru-RU" sz="3200" b="1" dirty="0" smtClean="0"/>
              <a:t>: Хорошо. Итак я поворачиваю налево на Парк Авеню.</a:t>
            </a:r>
            <a:endParaRPr lang="en-US" sz="3200" b="1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692696"/>
            <a:ext cx="4495800" cy="597666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7030A0"/>
                </a:solidFill>
              </a:rPr>
              <a:t>You: Do you want me to turn right into Park Avenue. Shall I turn?</a:t>
            </a: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Inst: No, turn left.</a:t>
            </a: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endParaRPr lang="en-US" sz="3200" b="1" dirty="0" smtClean="0">
              <a:solidFill>
                <a:srgbClr val="7030A0"/>
              </a:solidFill>
            </a:endParaRPr>
          </a:p>
          <a:p>
            <a:r>
              <a:rPr lang="en-US" sz="3200" b="1" dirty="0" smtClean="0">
                <a:solidFill>
                  <a:srgbClr val="7030A0"/>
                </a:solidFill>
              </a:rPr>
              <a:t>You: OK. So I turn left into Park Avenue.</a:t>
            </a:r>
          </a:p>
          <a:p>
            <a:endParaRPr lang="ru-RU" sz="32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4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638</Words>
  <Application>Microsoft Office PowerPoint</Application>
  <PresentationFormat>Экран (4:3)</PresentationFormat>
  <Paragraphs>101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Read and translate the following word combinations</vt:lpstr>
      <vt:lpstr>Make up the sentences using the word combinations.</vt:lpstr>
      <vt:lpstr>Make up the sentences using the word combinations</vt:lpstr>
      <vt:lpstr>Read and translate the following word combinations</vt:lpstr>
      <vt:lpstr>Use these  words combinations and  sentences to understand the dialogue.</vt:lpstr>
      <vt:lpstr>Презентация PowerPoint</vt:lpstr>
      <vt:lpstr> Answer the questions </vt:lpstr>
      <vt:lpstr>Translate this dialogue into English  and learn it by heart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Match means of transport to the verbs Подберите к глаголам транспортные средства</dc:title>
  <dc:creator>Олег</dc:creator>
  <cp:lastModifiedBy>biblioteka0</cp:lastModifiedBy>
  <cp:revision>21</cp:revision>
  <dcterms:created xsi:type="dcterms:W3CDTF">2017-11-15T16:41:48Z</dcterms:created>
  <dcterms:modified xsi:type="dcterms:W3CDTF">2017-12-21T07:28:45Z</dcterms:modified>
</cp:coreProperties>
</file>