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276" r:id="rId3"/>
    <p:sldId id="302" r:id="rId4"/>
    <p:sldId id="260" r:id="rId5"/>
    <p:sldId id="261" r:id="rId6"/>
    <p:sldId id="291" r:id="rId7"/>
    <p:sldId id="263" r:id="rId8"/>
    <p:sldId id="287" r:id="rId9"/>
    <p:sldId id="285" r:id="rId10"/>
    <p:sldId id="28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02" y="-9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6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7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712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7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118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198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24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549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4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584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9EC2-C8C1-4281-A113-AABFF683F71C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15938-A239-41F7-9A04-B48B3C8FDD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84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9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8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rest.ru/schemes/00/12/d8/7e/%D0%B2%D0%B5%D1%81%D0%B5%D0%BB%D1%8B%D0%B5%20%D0%BA%D0%B0%D1%80%D1%82%D0%B8%D0%BD%D0%BA%D0%B8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032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32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5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0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19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6255"/>
            <a:ext cx="12192000" cy="724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39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40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3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0</Words>
  <Application>Microsoft Office PowerPoint</Application>
  <PresentationFormat>Произвольный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Доровская</dc:creator>
  <cp:lastModifiedBy>User</cp:lastModifiedBy>
  <cp:revision>12</cp:revision>
  <dcterms:created xsi:type="dcterms:W3CDTF">2017-10-31T10:46:33Z</dcterms:created>
  <dcterms:modified xsi:type="dcterms:W3CDTF">2017-12-21T15:48:17Z</dcterms:modified>
</cp:coreProperties>
</file>