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9" r:id="rId6"/>
    <p:sldId id="265" r:id="rId7"/>
    <p:sldId id="280" r:id="rId8"/>
    <p:sldId id="260" r:id="rId9"/>
    <p:sldId id="262" r:id="rId10"/>
    <p:sldId id="281" r:id="rId11"/>
    <p:sldId id="261" r:id="rId12"/>
    <p:sldId id="263" r:id="rId13"/>
    <p:sldId id="264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5" r:id="rId22"/>
    <p:sldId id="276" r:id="rId23"/>
    <p:sldId id="277" r:id="rId24"/>
    <p:sldId id="278" r:id="rId25"/>
    <p:sldId id="282" r:id="rId26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letidor.ru/go.php?url=http://rugenerations.s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eneration_X" TargetMode="External"/><Relationship Id="rId2" Type="http://schemas.openxmlformats.org/officeDocument/2006/relationships/hyperlink" Target="http://en.wikipedia.org/wiki/Baby_boome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razencareerist.com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0"/>
            <a:ext cx="8715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Teaching in a digital age</a:t>
            </a:r>
          </a:p>
        </p:txBody>
      </p:sp>
      <p:pic>
        <p:nvPicPr>
          <p:cNvPr id="14338" name="Picture 2" descr="https://ds02.infourok.ru/uploads/ex/0711/0006e4e0-654e8416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000108"/>
            <a:ext cx="7500990" cy="5625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liftmarketing.ru/wp-content/uploads/2017/04/Generation-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762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42852"/>
            <a:ext cx="7786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Поколение Y, или поколение Миллениум,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Next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(1984—2000)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Их ценности формировались до 2014 года.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1357298"/>
            <a:ext cx="79296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Социологи прозвали «игреков» «поколением большого пальца» в связи с тем, что сотовый телефон для них существовал практически всегда и эти ребята умеют очень быстро писать SMS. На время их детства и взросления пришлись распад СССР, теракты, военные конфликты, бурное развитие коммуникаций, цифровых технологий, интернета, мобильных телефонов.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Скорости развития стали очень высокими. Наступила эпоха брендов. Игреки наивны и склонны работать в команде. Ориентированы вовне, в общество, экстраверты. Великолепно ориентируются в компьютерных сетях, как следствие им легче общаться с единомышленником на другом краю планеты, чем с соседом.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Наступила эра публичности — все вышло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телевидение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интернет. Еще один важный аспект — глобализация, стирание границ и нивелирование национальных различий и традиций.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42852"/>
            <a:ext cx="800105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Почти все представители поколения Y не приучены к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самостоятельности, которая была присуща их родителям — «иксам» 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дедушкам —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бумерам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Родители баловали их и всячески оберегали,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отучали от той самой самостоятельности, которой сами располагали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практически неограниченно.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выросли уверенными в собственной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ценности. В связи с тем, что внешняя среда вокруг них менялась очень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быстро в период их взросления, им стали присущи такие черты, как желание получать немедленное вознаграждение за проделанную работу, абсолютное неверие в отдаленную перспективу. Если для прежних десятилетиями ничего не менялось (а для 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предшественников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так и столетиями), в его жизни, кроме стремительных перемен, ничего не было. Он не знает другой жизни.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Еще один важный аспект для «игреков» — это мода, бренды. Даже спортом они занимаются не для того, чтобы победить, быть здоровым или лучше себя чувствовать, а потому, что это модно и приносит удовольствие. Их девиз «Жить в удовольствие, все успеть!», оттягивают переход во взрослую жизнь, долго живут с родителями. Самовыражение является крайне важным.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hiduplebihmudah.files.wordpress.com/2016/05/news_51889_145198194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071546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14290"/>
            <a:ext cx="778674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 это поколение пока известно немного, так как ценности даже самых старших представителей поколения Z в процессе формирования.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живут во времена экономического кризиса, вертикаль власти крепнет, государственный аппарат получает все большую силу и мощь. Мелкие компании поглощаются крупными сетями, слабое погибает, сильное крепчает.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общество ждет новых крупных терактов. Фактически  террористической войны. И новых страшных эпидемий вроде птичьего гриппа или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атипичной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пневмонии.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u.livelib.ru/reader/Dzhelayna/o/1utc6zgs/o-o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68" y="4000512"/>
            <a:ext cx="4286232" cy="2857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357166"/>
            <a:ext cx="77153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Особенности детей поколения Z и как найти с ними общий язык?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дети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технологий, цифровой среды, поэтому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почти всю информацию они получают из Сети, умеют с ней отлично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работать, предпочитают общение в виртуальном пространстве личному общению. Дети и подростки лучше разбираются в технике, чем в человеческих эмоциях и в человеческом поведении. Как правило, и родители школьников и сами школьники создают для совместного общения группы, чаты и беседы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ВКонтакте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др. Хорошо когда администратором подобной группы или хотя бы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ее участником является классный руководитель. С той целью, что бы как минимум – быть в курсе событий, как максимум – вовремя распознать конфликтную ситуацию и разрешить ее.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500042"/>
            <a:ext cx="807246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нетерпеливы и сосредоточены, в основном, на краткосрочных целях.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ориентированы на потребление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индивидуалистичны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Ценят честность и откровенность.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быстро взрослеют, занимаясь самообразованием в Интернете.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них характерен загадочный и ошеломляющий феномен детской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многозадачности. Ребёнок, сидя за компьютером, одновременно общается в чате, занимается поиском в сети, скачивает музыку,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Периодически разговаривает по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скайпу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слушает музыку из плейера, пытается делать домашнее задание и при этом пьёт сок и жуёт бутерброд. И пусть это не раздражает — такова жизнь: другой образ жизни предполагает другой темп (надо успеть многое увидеть, сделать, на многое среагировать).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214422"/>
            <a:ext cx="76438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иначе учатся: мотивированно занимаются только тем, что им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интересно, и игнорируют при этом всё больше и больше то, в чём они не заинтересованы.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детей поколения Z по-другому функционирует память: в первую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очередь, запоминается не содержание какого-нибудь источника информации в сети, а место, где эта информация находится, а ещё точнее — «путь», способ, как до неё добраться. Память становится не только «неглубокой», но и «короткой».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4357694"/>
            <a:ext cx="778674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Средняя продолжительность концентрации внимания по сравнению с тем, что было 10−15 лет назад, уменьшилась в десятки раз. Если прежде на уроке ученик мог удерживать внимание в течение 40 минут, и это считалось нормой, то сейчас в классе на такую сосредоточенность способны буквально единицы.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000108"/>
            <a:ext cx="78581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«цифровых аборигенов», как назвал современных подростков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американский педагог Марк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Пренски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формируется «клиповое мышление», предполагающее переработку информации короткими порциями. Эти люди не будут читать «Войну и мир», они будут читать комиксы и короткие тексты в интернете, которые помещаются на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экран. И переваривать информацию они будут точно таким же образом: быстрее, но короткими порциями.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гиперактивны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Этим детям трудно долго оставаться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сосредоточенными на чём-то одном, они очень непоседливы и потому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расторможены. Поэтому у них часто возникают проблемы с успеваемостью из-за неусидчивости и нетерпеливости, хотя при этом они и могут быть одарёнными в каких-то отдельных сферах деятельности.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500042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склонны 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аутизации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погружению в себя. Речь идёт об аутизме не в виде расстройства (хотя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детей-аутистов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становится все больше), а об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аутизации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как способе взаимодействия с миром, выступающим как защита от проблем современного образа жизни.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2643182"/>
            <a:ext cx="7143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Они иначе занимаются творчеством: делают сайты,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флеш-фильмы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электронные презентации,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играх создают целые миры: дома, обстановку, одежду, а некоторые делают игры целиком, получая за свое творчество большие деньги.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5143512"/>
            <a:ext cx="76438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Теорию Поколений создали американские ученые Нейл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Хоув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Вильям Штраус в 1991 году. Адаптацию Теории Поколений для России в 2003-2004 году провела команда под руководством Евгении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Шамис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координатора проекта </a:t>
            </a:r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RuGenerations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://scorp-shop.ru/img/kniga-pokoleniya-houv-shtraus-skacha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500042"/>
            <a:ext cx="753448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612845"/>
            <a:ext cx="78581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Обобщая всё сказанное о поколении Z, дадим слово американскому детскому психологу Шерри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Постник-Гудвину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«Они предпочтут текстовое сообщение разговору. Они общаются в сети — часто с друзьями, с которыми никогда не виделись. Они редко бывают на улице, если только родители не организуют их досуг. Они не представляют себе жизни без мобильных телефонов. Они никогда не видели мира, в котором не было высоких технологий или терроризма.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Компьютеры они предпочитают книгам и во всём стремятся к немедленным результатам. Они выросли в эпоху экономической депрессии, и от них всеми ожидается лишь одно — быть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успешными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Большинство из них очень быстро взрослеют, видя себя значительно старше своих лет».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14290"/>
            <a:ext cx="778674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учить современных детей?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Известный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американский специалист в области обучения детей и взрослых Дж.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Коатс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предлагает современным педагогам подсказки, которые помогут выстроить адекватный стиль обучения школьников, относящихся к поколению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хорошо структурировать учебный процесс.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представители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хотят точно знать, что и в какие сроки от них требуется, причем эта информация должна быть весьма подробной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Обеспечивайте обратную связь.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Сделайте учебный материал ярким и зримым.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Поколение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лучше всего воспринимает визуальную информацию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Текстовые материалы должны быть простыми для восприятия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структура текста должна соответствовать его содержанию, ключевые моменты выделены визуально. Кроме того, очень важно подведение итогов каждого этапа обучения и почти немедленная постановка задач на следующий этап.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214290"/>
            <a:ext cx="800102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Руководите мудро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давая ученика продемонстрировать свои знания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Помните о важности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устной коммуникации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Подавайте материал в оптимистичном тоне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Ваши требования должны быть ясны, а информация,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которую вы подаете аудитории,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точна.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Используйте время эффективно.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Представители поколения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 способны долго удерживать внимание на чем-то одном.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Внимание = возраст +1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Информация, которую вы преподносите учащимся, не должна быть избыточной.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хотят получать концентрированные знания.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только суть изучаемого становится им понятна, дальнейшее повторение одного и того же они считают неуместным..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214290"/>
            <a:ext cx="75724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ещё несколько советов, какие изменения необходимо внести в процесс обучения подростков «цифрового поколения»: 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Увеличьте скорость обучения!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Подача информации должна происходить быстрее, времени на решение задач необходимо давать меньше; получать результаты, анализировать их и реагировать на них надо сразу же. 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Сделайте урок ярким, зрелищным, наглядным,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объединяющим в себе традиционные инструменты (доска, маркеры) и новые технологии обучения (проекторы, мобильные телефоны,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компью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теры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Учитывайте феномен детской многозадачности: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используйте новые инструменты, в том числе игры и интерактивные динамические задания. 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Обеспечьте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ежеурочное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общение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группе или в паре. 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Ведите борьбу с клиповым мышлением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постепенно переходите от небольших текстов к текстам большего размера, используя технологию развития критического мышления и различные приёмы работы с текстом.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85728"/>
            <a:ext cx="80010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Система поощрений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«Зеты» – поколение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лайков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 Современные дети готовы работать, если знают, что получат признание и вознаграждение за свои труды. При этом они хотят получить его сразу же, незамедлительно. Необходимо поощрять труд, повышать качество и скорость выполнения операций, а не гнаться за соблюдением стереотипов и условностей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Используйте элементы таких современных технологий, которые помогли бы преодолеть негативные тенденции развития «цифрового поколения»: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технологию коллективного способа обучения (КСО), ТРИЗ, технологии развивающего обучения, технологию мастерских, технологию проектного обучения, технологию проблемного обучения, технологии интерактивного обучения, и, конечно, информационно-коммуникационные технологии.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Обучайте детей критически мыслить: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«тормозите» учеников, учите их обдумывать и тщательно анализировать информацию и лишь после этого приступать к выполнению работы. И вообще, поспешность и привычка к мгновенному получению результата больше всего мешают обучать сегодняшних подростков успешно.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kavitasblog.myblog.arts.ac.uk/files/2014/09/Ignacio-Estrada-Quote-1024x93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928670"/>
            <a:ext cx="750099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основу данной теории лег тот факт, что системы ценностей у людей,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выросших в разные исторические периоды, различаются.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мнению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сторонников «теории поколений», поколение – это группа людей, рожденных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определенный период времени, испытавших влияние одних и тех же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событий и особенностей воспитания с похожими ценностями.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ценностей происходит, согласно данной теории, примерно до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12—14 лет.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Теория описывает повторяющиеся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поколенческие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циклы. Каждые четыре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поколения составляют цикл. Временной промежуток, в который рождаются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представители одного поколения, - около 20 лет, длительность одного цикла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80-90 лет. По завершении цикла начинается повторение: пятая генерация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обладает ценностями, схожими с первой.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357166"/>
            <a:ext cx="74295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Сейчас в России живут представители следующих поколений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Величайшее поколение (1900—1923)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Молчаливое поколение (1923—1943)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Поколение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беби-бумеров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(1943—1963)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Поколение Х (1963—1984)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Поколение Y (1984—2000)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Поколение Z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2000)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классах современной школы учится два поколения: поколение Y –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ученики 9-11 классов и поколение Z, которое представляют в школе ученики 1-8 классов.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Учителя - в основном представители поколения X.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42852"/>
            <a:ext cx="800105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have your own web page? (1 point)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Have you made a web page for someone else? (2 points)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IM your friends? (1 point)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text your friends? (2 points)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watch videos on YouTube? (1 point)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remix video files from the Internet? (2 points)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Have you paid for and downloaded music from the Internet? (1 point)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know where to download free (illegal) music from the Internet? (2 points)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blog for professional reasons? (1 point)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blog as a way to keep an online diary? (2 points)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Have you visited MySpace at least five times? (1 point)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communicate with friends on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Facebook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? (2 points)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use email to communicate with your parents? (1 point)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Did you text to communicate with your parents? (2 points)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take photos with your phone? (1 point)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 you share your photos from your phone with your friends? (2 points)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0-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point –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 tooltip="http://en.wikipedia.org/wiki/Baby_boomer"/>
              </a:rPr>
              <a:t>Baby Boomer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6-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12 points –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 tooltip="http://en.wikipedia.org/wiki/Generation_X"/>
              </a:rPr>
              <a:t>Generation X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12 or over – 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 tooltip="http://www.brazencareerist.com"/>
              </a:rPr>
              <a:t>Generation Y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otvet.imgsmail.ru/download/395534_d8a20ec9f0ee92e7de9a10012d7c5c49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0004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dknightmarketing.com/wp-content/uploads/2017/01/GenerationX_art-676x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64389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642918"/>
            <a:ext cx="78581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Поколение Х  (1963—1984)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Их ценности формировались до 1993 года.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Поколение Х воспитывалось в годы продолжения «холодной войны» и резкого увеличения потока информации и событийности (смена количества руководителей на национальном уровне, смена «коммунизма» на «перестройку», потом - на «демократию»). В годы их детства впервые широко заговорили 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СПИДе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наркотиках. А еще в это время начался бум разводов.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Поколение Х – это «дети с ключом на шее». Их родители (наши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родители) вкалывали от звонка до звонка, они рано приучались к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самостоятельности: сами делали уроки, сами разогревали обед, оставленный старшими на плите. Отсюда и особенности менталитета: готовность к переменам, расчет только на собственные силы и собственный опыт.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1582341"/>
            <a:ext cx="735811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Х- индивидуалисты. Главная ценность – возможность выбора. «Иксу» не обязательно все время менять работу, но постоянно реализовываться нужно.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Патриотизм у представителей данного поколения выражен гораздо слабее, чем у предшественников. Для «икса» родина — это в первую очередь малая родина, или очень малая: семья, близкий круг друзей, тот, который он сам считает своим.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Они прагматичны, очень дорожат временем. Готовы учиться в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течение всей жизни.</a:t>
            </a:r>
            <a:endParaRPr lang="ru-RU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288</TotalTime>
  <Words>2293</Words>
  <PresentationFormat>Экран (4:3)</PresentationFormat>
  <Paragraphs>151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31</cp:revision>
  <dcterms:created xsi:type="dcterms:W3CDTF">2017-08-27T13:02:47Z</dcterms:created>
  <dcterms:modified xsi:type="dcterms:W3CDTF">2017-08-28T15:20:06Z</dcterms:modified>
</cp:coreProperties>
</file>