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884" autoAdjust="0"/>
  </p:normalViewPr>
  <p:slideViewPr>
    <p:cSldViewPr>
      <p:cViewPr>
        <p:scale>
          <a:sx n="100" d="100"/>
          <a:sy n="100" d="100"/>
        </p:scale>
        <p:origin x="-690" y="5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54E2F-70E0-41AC-9644-E181C01836CE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4FFC0-E6C3-4015-9E19-E977E3DEC6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54E2F-70E0-41AC-9644-E181C01836CE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4FFC0-E6C3-4015-9E19-E977E3DEC6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54E2F-70E0-41AC-9644-E181C01836CE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4FFC0-E6C3-4015-9E19-E977E3DEC6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54E2F-70E0-41AC-9644-E181C01836CE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4FFC0-E6C3-4015-9E19-E977E3DEC6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54E2F-70E0-41AC-9644-E181C01836CE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4FFC0-E6C3-4015-9E19-E977E3DEC6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54E2F-70E0-41AC-9644-E181C01836CE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4FFC0-E6C3-4015-9E19-E977E3DEC6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54E2F-70E0-41AC-9644-E181C01836CE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4FFC0-E6C3-4015-9E19-E977E3DEC6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54E2F-70E0-41AC-9644-E181C01836CE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4FFC0-E6C3-4015-9E19-E977E3DEC6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54E2F-70E0-41AC-9644-E181C01836CE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4FFC0-E6C3-4015-9E19-E977E3DEC6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54E2F-70E0-41AC-9644-E181C01836CE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4FFC0-E6C3-4015-9E19-E977E3DEC6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54E2F-70E0-41AC-9644-E181C01836CE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4FFC0-E6C3-4015-9E19-E977E3DEC6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A54E2F-70E0-41AC-9644-E181C01836CE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64FFC0-E6C3-4015-9E19-E977E3DEC62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48;&#1075;&#1086;&#1088;&#1103;&#1085;\Desktop\&#1055;&#1077;&#1090;&#1103;%20&#1080;%20&#1050;&#1088;&#1072;&#1089;&#1085;&#1072;&#1103;%20&#1096;&#1072;&#1087;&#1086;&#1095;&#1082;&#1072;%20-%20&#1057;&#1086;&#1074;&#1077;&#1090;&#1089;&#1082;&#1080;&#1077;%20&#1084;&#1091;&#1083;&#1100;&#1090;&#1092;&#1080;&#1083;&#1100;&#1084;&#1099;%20&#1089;&#1082;&#1072;&#1079;&#1082;&#1080;%20&#1076;&#1083;&#1103;%20&#1076;&#1077;&#1090;&#1077;&#1081;.avi" TargetMode="Externa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www.publicdomainpictures.net/pictures/130000/velka/turquoise-white-pattern-backgrou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098" name="Picture 2" descr="http://deti48.ru/wp-content/uploads/2015/10/22.jpg"/>
          <p:cNvPicPr>
            <a:picLocks noChangeAspect="1" noChangeArrowheads="1"/>
          </p:cNvPicPr>
          <p:nvPr/>
        </p:nvPicPr>
        <p:blipFill>
          <a:blip r:embed="rId3" cstate="print">
            <a:lum contrast="10000"/>
          </a:blip>
          <a:srcRect/>
          <a:stretch>
            <a:fillRect/>
          </a:stretch>
        </p:blipFill>
        <p:spPr bwMode="auto">
          <a:xfrm>
            <a:off x="251520" y="188640"/>
            <a:ext cx="8472938" cy="635470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156176" y="5805264"/>
            <a:ext cx="23700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Составил воспитатель</a:t>
            </a:r>
          </a:p>
          <a:p>
            <a:r>
              <a:rPr lang="ru-RU" b="1" dirty="0" smtClean="0"/>
              <a:t> </a:t>
            </a:r>
            <a:r>
              <a:rPr lang="ru-RU" b="1" dirty="0" err="1" smtClean="0"/>
              <a:t>Рощектаева</a:t>
            </a:r>
            <a:r>
              <a:rPr lang="ru-RU" b="1" dirty="0" smtClean="0"/>
              <a:t> Н.В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publicdomainpictures.net/pictures/130000/velka/turquoise-white-pattern-backgrou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179512" y="116632"/>
            <a:ext cx="8856984" cy="1008112"/>
          </a:xfrm>
          <a:prstGeom prst="snip2Diag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Все дети имеют равные права и могут говорить на родном языке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4582" name="Picture 6" descr="http://ozon-st.cdn.ngenix.net/multimedia/1015515196.jpg"/>
          <p:cNvPicPr>
            <a:picLocks noChangeAspect="1" noChangeArrowheads="1"/>
          </p:cNvPicPr>
          <p:nvPr/>
        </p:nvPicPr>
        <p:blipFill>
          <a:blip r:embed="rId3" cstate="print"/>
          <a:srcRect l="18436" r="1369" b="11619"/>
          <a:stretch>
            <a:fillRect/>
          </a:stretch>
        </p:blipFill>
        <p:spPr bwMode="auto">
          <a:xfrm>
            <a:off x="323528" y="1196752"/>
            <a:ext cx="8640960" cy="55090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www.publicdomainpictures.net/pictures/130000/velka/turquoise-white-pattern-backgrou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899592" y="1196752"/>
            <a:ext cx="7344816" cy="4032448"/>
          </a:xfrm>
          <a:prstGeom prst="snip2Diag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115616" y="1772816"/>
            <a:ext cx="6768752" cy="280076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    Спасибо за                            </a:t>
            </a:r>
            <a:r>
              <a:rPr lang="ru-RU" sz="8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 внимание</a:t>
            </a:r>
            <a:endParaRPr lang="ru-RU" sz="8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4-goods.ozstatic.by/1000/346/407/10/10407346_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556792" y="2708920"/>
            <a:ext cx="2384584" cy="1650132"/>
          </a:xfrm>
          <a:prstGeom prst="rect">
            <a:avLst/>
          </a:prstGeom>
          <a:noFill/>
        </p:spPr>
      </p:pic>
      <p:pic>
        <p:nvPicPr>
          <p:cNvPr id="5" name="Петя и Красная шапочка - Советские мультфильмы сказки для детей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>
            <a:lum contrast="20000"/>
          </a:blip>
          <a:srcRect l="12956" r="13356"/>
          <a:stretch>
            <a:fillRect/>
          </a:stretch>
        </p:blipFill>
        <p:spPr>
          <a:xfrm>
            <a:off x="0" y="14966"/>
            <a:ext cx="9144000" cy="68430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www.publicdomainpictures.net/pictures/130000/velka/turquoise-white-pattern-backgrou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0" name="Picture 2" descr="http://crosti.ru/patterns/00/12/19/d2c031a5dc/picture.jpg"/>
          <p:cNvPicPr>
            <a:picLocks noChangeAspect="1" noChangeArrowheads="1"/>
          </p:cNvPicPr>
          <p:nvPr/>
        </p:nvPicPr>
        <p:blipFill>
          <a:blip r:embed="rId3" cstate="print"/>
          <a:srcRect t="12490" b="5759"/>
          <a:stretch>
            <a:fillRect/>
          </a:stretch>
        </p:blipFill>
        <p:spPr bwMode="auto">
          <a:xfrm>
            <a:off x="1907704" y="756674"/>
            <a:ext cx="5328592" cy="59228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2123728" y="116632"/>
            <a:ext cx="5040560" cy="504056"/>
          </a:xfrm>
          <a:prstGeom prst="snip2Diag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Право на имя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publicdomainpictures.net/pictures/130000/velka/turquoise-white-pattern-backgrou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 descr="https://www.ixtira.tv/_dr/0/5662407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5" y="836712"/>
            <a:ext cx="7849695" cy="58704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с двумя вырезанными противолежащими углами 2"/>
          <p:cNvSpPr/>
          <p:nvPr/>
        </p:nvSpPr>
        <p:spPr>
          <a:xfrm>
            <a:off x="2195736" y="188640"/>
            <a:ext cx="4968552" cy="504056"/>
          </a:xfrm>
          <a:prstGeom prst="snip2Diag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Право на семью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www.publicdomainpictures.net/pictures/130000/velka/turquoise-white-pattern-backgrou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827584" y="116632"/>
            <a:ext cx="7704856" cy="576064"/>
          </a:xfrm>
          <a:prstGeom prst="snip2Diag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Право не разлучаться с родителями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6146" name="Picture 2" descr="http://bedlam.ucoz.net/_pu/0/39640358.jpg"/>
          <p:cNvPicPr>
            <a:picLocks noChangeAspect="1" noChangeArrowheads="1"/>
          </p:cNvPicPr>
          <p:nvPr/>
        </p:nvPicPr>
        <p:blipFill>
          <a:blip r:embed="rId3" cstate="print">
            <a:lum contrast="10000"/>
          </a:blip>
          <a:srcRect l="2429" b="4286"/>
          <a:stretch>
            <a:fillRect/>
          </a:stretch>
        </p:blipFill>
        <p:spPr bwMode="auto">
          <a:xfrm>
            <a:off x="611560" y="908720"/>
            <a:ext cx="8139538" cy="5805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8" name="Picture 4" descr="http://www.publicdomainpictures.net/pictures/40000/velka/grass-1367783855puQ.jpg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 l="3030" t="2924"/>
          <a:stretch>
            <a:fillRect/>
          </a:stretch>
        </p:blipFill>
        <p:spPr bwMode="auto">
          <a:xfrm rot="21309757">
            <a:off x="601034" y="4959405"/>
            <a:ext cx="4772034" cy="1817458"/>
          </a:xfrm>
          <a:prstGeom prst="doubleWav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www.publicdomainpictures.net/pictures/130000/velka/turquoise-white-pattern-backgrou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128" name="Picture 8" descr="http://nachalo4ka.ru/wp-content/uploads/2014/08/shkolnaya-doska-zelenay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1124744"/>
            <a:ext cx="7219154" cy="3528392"/>
          </a:xfrm>
          <a:prstGeom prst="rect">
            <a:avLst/>
          </a:prstGeom>
          <a:noFill/>
        </p:spPr>
      </p:pic>
      <p:sp>
        <p:nvSpPr>
          <p:cNvPr id="2" name="Прямоугольник с двумя вырезанными противолежащими углами 1"/>
          <p:cNvSpPr/>
          <p:nvPr/>
        </p:nvSpPr>
        <p:spPr>
          <a:xfrm>
            <a:off x="1619672" y="188640"/>
            <a:ext cx="5832648" cy="576064"/>
          </a:xfrm>
          <a:prstGeom prst="snip2Diag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Право на образование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124" name="Picture 4" descr="http://unpictures.ru/images/2188057_zolotoi-kluchik-malvin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9504" y="2060848"/>
            <a:ext cx="4464496" cy="4608512"/>
          </a:xfrm>
          <a:prstGeom prst="rect">
            <a:avLst/>
          </a:prstGeom>
          <a:noFill/>
        </p:spPr>
      </p:pic>
      <p:pic>
        <p:nvPicPr>
          <p:cNvPr id="5126" name="Picture 6" descr="http://gif-jpg-png.ru/_ph/39/835162476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3212976"/>
            <a:ext cx="4482016" cy="345638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555776" y="1772816"/>
            <a:ext cx="400481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Каждый ребенок имеет 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    право на обучение</a:t>
            </a:r>
            <a:endParaRPr lang="ru-RU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www.publicdomainpictures.net/pictures/130000/velka/turquoise-white-pattern-backgrou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с двумя вырезанными противолежащими углами 1"/>
          <p:cNvSpPr/>
          <p:nvPr/>
        </p:nvSpPr>
        <p:spPr>
          <a:xfrm>
            <a:off x="467544" y="116632"/>
            <a:ext cx="8208912" cy="576064"/>
          </a:xfrm>
          <a:prstGeom prst="snip2Diag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Право на медицинское обслуживание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098" name="Picture 2" descr="https://vigodnee.ru/upload/products/000/426/99/89393n.jpg"/>
          <p:cNvPicPr>
            <a:picLocks noChangeAspect="1" noChangeArrowheads="1"/>
          </p:cNvPicPr>
          <p:nvPr/>
        </p:nvPicPr>
        <p:blipFill>
          <a:blip r:embed="rId3" cstate="print"/>
          <a:srcRect t="26325" b="2032"/>
          <a:stretch>
            <a:fillRect/>
          </a:stretch>
        </p:blipFill>
        <p:spPr bwMode="auto">
          <a:xfrm>
            <a:off x="1475656" y="908719"/>
            <a:ext cx="5976664" cy="5821649"/>
          </a:xfrm>
          <a:prstGeom prst="rect">
            <a:avLst/>
          </a:prstGeom>
          <a:noFill/>
        </p:spPr>
      </p:pic>
      <p:pic>
        <p:nvPicPr>
          <p:cNvPr id="4100" name="Picture 4" descr="http://img-fotki.yandex.ru/get/9311/58581001.108/0_aeb89_a4a573df_S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5868143" y="5332004"/>
            <a:ext cx="1707771" cy="13819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publicdomainpictures.net/pictures/130000/velka/turquoise-white-pattern-backgrou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с двумя вырезанными противолежащими углами 1"/>
          <p:cNvSpPr/>
          <p:nvPr/>
        </p:nvSpPr>
        <p:spPr>
          <a:xfrm>
            <a:off x="395536" y="188640"/>
            <a:ext cx="8352928" cy="648072"/>
          </a:xfrm>
          <a:prstGeom prst="snip2Diag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Право на неприкосновенность жилища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074" name="Picture 2" descr="http://www.skazkidetskie.ru/wp-content/uploads/2017/05/tri-p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124744"/>
            <a:ext cx="8784976" cy="55446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publicdomainpictures.net/pictures/130000/velka/turquoise-white-pattern-backgrou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с двумя вырезанными противолежащими углами 2"/>
          <p:cNvSpPr/>
          <p:nvPr/>
        </p:nvSpPr>
        <p:spPr>
          <a:xfrm>
            <a:off x="179512" y="116632"/>
            <a:ext cx="8856984" cy="576064"/>
          </a:xfrm>
          <a:prstGeom prst="snip2Diag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Право на защиту от эксплуатации(тяжелого труда)</a:t>
            </a:r>
            <a:endParaRPr lang="ru-RU" sz="3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8" name="Picture 4" descr="http://otvet.imgsmail.ru/download/207829393_61ef225fdf4137a305bc623ac0a76f17.jpg"/>
          <p:cNvPicPr>
            <a:picLocks noChangeAspect="1" noChangeArrowheads="1"/>
          </p:cNvPicPr>
          <p:nvPr/>
        </p:nvPicPr>
        <p:blipFill>
          <a:blip r:embed="rId3" cstate="print">
            <a:lum contrast="10000"/>
          </a:blip>
          <a:srcRect t="16957" b="18042"/>
          <a:stretch>
            <a:fillRect/>
          </a:stretch>
        </p:blipFill>
        <p:spPr bwMode="auto">
          <a:xfrm>
            <a:off x="395536" y="908720"/>
            <a:ext cx="8427554" cy="56166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</TotalTime>
  <Words>59</Words>
  <Application>Microsoft Office PowerPoint</Application>
  <PresentationFormat>Экран (4:3)</PresentationFormat>
  <Paragraphs>13</Paragraphs>
  <Slides>11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Игорян</dc:creator>
  <cp:lastModifiedBy>Игорян</cp:lastModifiedBy>
  <cp:revision>28</cp:revision>
  <dcterms:created xsi:type="dcterms:W3CDTF">2017-12-12T05:54:27Z</dcterms:created>
  <dcterms:modified xsi:type="dcterms:W3CDTF">2017-12-13T17:29:27Z</dcterms:modified>
</cp:coreProperties>
</file>