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0A9D1-F9A1-412C-A285-973728F90F6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1D78-31C9-4C07-8F0F-799DDFFA19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0A9D1-F9A1-412C-A285-973728F90F6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1D78-31C9-4C07-8F0F-799DDFFA19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0A9D1-F9A1-412C-A285-973728F90F6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1D78-31C9-4C07-8F0F-799DDFFA19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0A9D1-F9A1-412C-A285-973728F90F6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1D78-31C9-4C07-8F0F-799DDFFA19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0A9D1-F9A1-412C-A285-973728F90F6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1D78-31C9-4C07-8F0F-799DDFFA19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0A9D1-F9A1-412C-A285-973728F90F6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1D78-31C9-4C07-8F0F-799DDFFA19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0A9D1-F9A1-412C-A285-973728F90F6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1D78-31C9-4C07-8F0F-799DDFFA19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0A9D1-F9A1-412C-A285-973728F90F6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1D78-31C9-4C07-8F0F-799DDFFA19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0A9D1-F9A1-412C-A285-973728F90F6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1D78-31C9-4C07-8F0F-799DDFFA19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0A9D1-F9A1-412C-A285-973728F90F6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1D78-31C9-4C07-8F0F-799DDFFA19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0A9D1-F9A1-412C-A285-973728F90F6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1D78-31C9-4C07-8F0F-799DDFFA19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0A9D1-F9A1-412C-A285-973728F90F6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C1D78-31C9-4C07-8F0F-799DDFFA19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мама застав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c6f/00064dfe-a610f4b7/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2.infourok.ru/uploads/ex/0566/0008b7f5-c4144585/img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69933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fc-kuzbass.ru/uploaded/images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7" y="0"/>
            <a:ext cx="939857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s://ds01.infourok.ru/uploads/ex/093a/00001cc1-cdb864a6/img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2017-11-24T10:23:05Z</dcterms:created>
  <dcterms:modified xsi:type="dcterms:W3CDTF">2017-12-20T11:27:47Z</dcterms:modified>
</cp:coreProperties>
</file>