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8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AAEA-E7F5-44C1-801B-238742C44281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5AC6-D0D1-47D9-B843-8AEB64C83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844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AAEA-E7F5-44C1-801B-238742C44281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5AC6-D0D1-47D9-B843-8AEB64C83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327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AAEA-E7F5-44C1-801B-238742C44281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5AC6-D0D1-47D9-B843-8AEB64C83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088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AAEA-E7F5-44C1-801B-238742C44281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5AC6-D0D1-47D9-B843-8AEB64C83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712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AAEA-E7F5-44C1-801B-238742C44281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5AC6-D0D1-47D9-B843-8AEB64C83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046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AAEA-E7F5-44C1-801B-238742C44281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5AC6-D0D1-47D9-B843-8AEB64C83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120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AAEA-E7F5-44C1-801B-238742C44281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5AC6-D0D1-47D9-B843-8AEB64C83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283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AAEA-E7F5-44C1-801B-238742C44281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5AC6-D0D1-47D9-B843-8AEB64C83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445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AAEA-E7F5-44C1-801B-238742C44281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5AC6-D0D1-47D9-B843-8AEB64C83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649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AAEA-E7F5-44C1-801B-238742C44281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5AC6-D0D1-47D9-B843-8AEB64C83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261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BAAEA-E7F5-44C1-801B-238742C44281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C5AC6-D0D1-47D9-B843-8AEB64C83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806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BAAEA-E7F5-44C1-801B-238742C44281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C5AC6-D0D1-47D9-B843-8AEB64C83D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625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Презентация</a:t>
            </a:r>
            <a:br>
              <a:rPr lang="ru-RU" dirty="0" smtClean="0"/>
            </a:br>
            <a:r>
              <a:rPr lang="ru-RU" dirty="0" smtClean="0"/>
              <a:t>«Покормите птиц зимой»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              </a:t>
            </a:r>
            <a:r>
              <a:rPr lang="ru-RU" sz="4000" dirty="0" smtClean="0"/>
              <a:t>ВЫПОЛНЕНА</a:t>
            </a:r>
          </a:p>
          <a:p>
            <a:endParaRPr lang="ru-RU" sz="4000" dirty="0"/>
          </a:p>
          <a:p>
            <a:pPr marL="0" indent="0">
              <a:buNone/>
            </a:pPr>
            <a:r>
              <a:rPr lang="ru-RU" sz="2800" dirty="0" smtClean="0"/>
              <a:t>                               Ученицей 2 «Б» класса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 МБОУ СОШ №98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Куцовой Мариной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3558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0851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021288"/>
            <a:ext cx="9144000" cy="817774"/>
          </a:xfr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Не забывайте кормить птиц!!!</a:t>
            </a:r>
            <a:endParaRPr lang="ru-RU" sz="6000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1\Desktop\фото март\DCIM\123___02\IMG_21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7020272" cy="4622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38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971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2417" y="5872011"/>
            <a:ext cx="9144000" cy="1196752"/>
          </a:xfr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 smtClean="0"/>
              <a:t>Много птиц гибнет зимой:из десяти выживает только две.Голодная птица  не переносит мороза</a:t>
            </a:r>
            <a:endParaRPr lang="ru-RU" dirty="0"/>
          </a:p>
        </p:txBody>
      </p:sp>
      <p:pic>
        <p:nvPicPr>
          <p:cNvPr id="2050" name="Picture 2" descr="C:\Users\1\Desktop\фото март\DCIM\123___02\IMG_2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4664"/>
            <a:ext cx="727280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04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3014" y="0"/>
            <a:ext cx="9167014" cy="5229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"/>
            <a:ext cx="3851919" cy="6855296"/>
          </a:xfr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ПРИУЧИТЕ ПТИЦ ЗИМОЙ</a:t>
            </a:r>
            <a:br>
              <a:rPr lang="ru-RU" sz="2800" dirty="0" smtClean="0"/>
            </a:br>
            <a:r>
              <a:rPr lang="ru-RU" sz="2800" dirty="0" smtClean="0"/>
              <a:t>К СВОЕМУ ОКНУ,</a:t>
            </a:r>
            <a:br>
              <a:rPr lang="ru-RU" sz="2800" dirty="0" smtClean="0"/>
            </a:br>
            <a:r>
              <a:rPr lang="ru-RU" sz="2800" dirty="0" smtClean="0"/>
              <a:t>ЧТОБ БЕЗ ПЕСЕН НЕ ПРИШЛОСЬ</a:t>
            </a:r>
            <a:br>
              <a:rPr lang="ru-RU" sz="2800" dirty="0" smtClean="0"/>
            </a:br>
            <a:r>
              <a:rPr lang="ru-RU" sz="2800" dirty="0" smtClean="0"/>
              <a:t>НАМ ВСТРЕЧАТЬ ВЕСНУ.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НЕ БОГАТЫ ИХ КОРМА:</a:t>
            </a:r>
            <a:br>
              <a:rPr lang="ru-RU" sz="2800" dirty="0" smtClean="0"/>
            </a:br>
            <a:r>
              <a:rPr lang="ru-RU" sz="2800" dirty="0" smtClean="0"/>
              <a:t>ГОРСТЬ ЗЕРНА НУЖНА</a:t>
            </a:r>
            <a:br>
              <a:rPr lang="ru-RU" sz="2800" dirty="0" smtClean="0"/>
            </a:br>
            <a:r>
              <a:rPr lang="ru-RU" sz="2800" dirty="0" smtClean="0"/>
              <a:t>ГОРСТЬ ОДНА-И НЕ СТРАШНА</a:t>
            </a:r>
            <a:br>
              <a:rPr lang="ru-RU" sz="2800" dirty="0" smtClean="0"/>
            </a:br>
            <a:r>
              <a:rPr lang="ru-RU" sz="2800" dirty="0" smtClean="0"/>
              <a:t>БУДЕТ ИМ ЗИМА.</a:t>
            </a:r>
            <a:endParaRPr lang="ru-RU" sz="2800" dirty="0"/>
          </a:p>
        </p:txBody>
      </p:sp>
      <p:pic>
        <p:nvPicPr>
          <p:cNvPr id="3074" name="Picture 2" descr="C:\Users\1\Desktop\фото март\DCIM\123___02\IMG_22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0"/>
            <a:ext cx="52920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60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38</Words>
  <Application>Microsoft Office PowerPoint</Application>
  <PresentationFormat>Экран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«Покормите птиц зимой»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Пользователь Windows</cp:lastModifiedBy>
  <cp:revision>12</cp:revision>
  <dcterms:created xsi:type="dcterms:W3CDTF">2015-03-15T14:31:47Z</dcterms:created>
  <dcterms:modified xsi:type="dcterms:W3CDTF">2017-12-20T22:41:49Z</dcterms:modified>
</cp:coreProperties>
</file>