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5" r:id="rId2"/>
    <p:sldId id="286" r:id="rId3"/>
    <p:sldId id="287" r:id="rId4"/>
    <p:sldId id="261" r:id="rId5"/>
    <p:sldId id="288" r:id="rId6"/>
    <p:sldId id="265" r:id="rId7"/>
    <p:sldId id="262" r:id="rId8"/>
    <p:sldId id="289" r:id="rId9"/>
    <p:sldId id="290" r:id="rId10"/>
    <p:sldId id="291" r:id="rId11"/>
    <p:sldId id="29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5" autoAdjust="0"/>
    <p:restoredTop sz="94665" autoAdjust="0"/>
  </p:normalViewPr>
  <p:slideViewPr>
    <p:cSldViewPr>
      <p:cViewPr varScale="1">
        <p:scale>
          <a:sx n="74" d="100"/>
          <a:sy n="74" d="100"/>
        </p:scale>
        <p:origin x="-10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70B54-35E7-4FEE-8E2F-72B8344F3F7A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5560917-0C5B-461E-A1F8-F629D969E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CBAE5-A44A-4BCD-9A3A-EF694E76B307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A990D-D4E9-4B46-B096-32C914906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4FA1A-CA82-402C-9084-64C455529E6F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54F27-BBA8-432B-A893-FA4F021B8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CF8F5-7887-405E-B2ED-FEDD3EF84F06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A0152-56F8-44BF-B8C6-15CABEA83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0EBDC-C999-4A98-857E-786898AE5253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37E99-C777-424F-B5DF-6E01E9956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F0D2-9E24-4FFF-8D12-0B03A74A46D2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A162F-429F-41AA-9089-7B10B9417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BB185F-5F3F-4BBB-8363-C532BF63B496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F9AF9E-89E0-486C-ADEF-A56BEDE09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43F384-8725-4AB6-8F5B-3A4AFE88D1E6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5A9C-AB46-4A91-9850-EEC0B0985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B5FEE-6550-4B47-BCD7-C8955215F6F1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8691F-2D67-4AB3-9A72-80449A42A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94E80-9E1B-4CDD-8D53-C062A18CAE75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1D2EC-2C3C-4092-AB83-9B66DD027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49BCF-00A1-498A-84D4-4E9EEEB94407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300BD-3424-4970-8EAF-DD1C3A130A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C0FA14-62F9-4C77-9A35-699E5C2525CD}" type="datetimeFigureOut">
              <a:rPr lang="ru-RU"/>
              <a:pPr>
                <a:defRPr/>
              </a:pPr>
              <a:t>30.01.2017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2B7747-1B6D-47D8-BEA5-427D1F25D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4" r:id="rId3"/>
    <p:sldLayoutId id="2147483813" r:id="rId4"/>
    <p:sldLayoutId id="2147483817" r:id="rId5"/>
    <p:sldLayoutId id="2147483818" r:id="rId6"/>
    <p:sldLayoutId id="2147483812" r:id="rId7"/>
    <p:sldLayoutId id="2147483811" r:id="rId8"/>
    <p:sldLayoutId id="2147483810" r:id="rId9"/>
    <p:sldLayoutId id="2147483809" r:id="rId10"/>
    <p:sldLayoutId id="21474838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00113" y="1268413"/>
            <a:ext cx="7702550" cy="1470025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</a:rPr>
              <a:t>      Откуда сахар пришел?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4292600"/>
            <a:ext cx="4953000" cy="1752600"/>
          </a:xfrm>
        </p:spPr>
        <p:txBody>
          <a:bodyPr/>
          <a:lstStyle/>
          <a:p>
            <a:pPr marL="63500" algn="ctr" eaLnBrk="1" hangingPunct="1"/>
            <a:r>
              <a:rPr lang="ru-RU" sz="2800" smtClean="0"/>
              <a:t>Автор </a:t>
            </a:r>
          </a:p>
          <a:p>
            <a:pPr marL="63500" algn="ctr" eaLnBrk="1" hangingPunct="1"/>
            <a:r>
              <a:rPr lang="ru-RU" sz="2800" smtClean="0"/>
              <a:t>Вахнер Наталья Ивановна</a:t>
            </a:r>
            <a:endParaRPr lang="ru-RU" sz="28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5" descr="49267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908050"/>
            <a:ext cx="5761038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10"/>
          <p:cNvSpPr>
            <a:spLocks noChangeArrowheads="1"/>
          </p:cNvSpPr>
          <p:nvPr/>
        </p:nvSpPr>
        <p:spPr bwMode="auto">
          <a:xfrm>
            <a:off x="971550" y="5013325"/>
            <a:ext cx="7056438" cy="11906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 Сахарный песок состоит из кристаллов сахарозы. Они должны быть однородными по размеру, правильными по форме, с ясно выраженными гранями, с блеском, рассыпчатыми, сухими на ощупь, без комочков.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9" descr="623794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981075"/>
            <a:ext cx="4706937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10"/>
          <p:cNvSpPr>
            <a:spLocks noChangeArrowheads="1"/>
          </p:cNvSpPr>
          <p:nvPr/>
        </p:nvSpPr>
        <p:spPr bwMode="auto">
          <a:xfrm>
            <a:off x="1187450" y="4581525"/>
            <a:ext cx="6624638" cy="1098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/>
            <a:r>
              <a:rPr lang="ru-RU" b="1"/>
              <a:t>Цвет</a:t>
            </a:r>
            <a:r>
              <a:rPr lang="ru-RU"/>
              <a:t> белый или белый с желтоватым оттенком.</a:t>
            </a:r>
          </a:p>
          <a:p>
            <a:pPr algn="ctr"/>
            <a:r>
              <a:rPr lang="ru-RU"/>
              <a:t> Растворимость в воде полная; раствор прозрачный, без нерастворимого осадка, механических и других посторонних примесей.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WordArt 7"/>
          <p:cNvSpPr>
            <a:spLocks noChangeArrowheads="1" noChangeShapeType="1" noTextEdit="1"/>
          </p:cNvSpPr>
          <p:nvPr/>
        </p:nvSpPr>
        <p:spPr bwMode="auto">
          <a:xfrm>
            <a:off x="1835150" y="404813"/>
            <a:ext cx="5400675" cy="8921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Путешествие сахарка</a:t>
            </a:r>
          </a:p>
        </p:txBody>
      </p:sp>
      <p:sp>
        <p:nvSpPr>
          <p:cNvPr id="14338" name="Text Box 8"/>
          <p:cNvSpPr txBox="1">
            <a:spLocks noChangeArrowheads="1"/>
          </p:cNvSpPr>
          <p:nvPr/>
        </p:nvSpPr>
        <p:spPr bwMode="auto">
          <a:xfrm>
            <a:off x="1116013" y="5300663"/>
            <a:ext cx="66246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Чтобы получить сахарную свеклу надо весной ее семена посадить в землю</a:t>
            </a:r>
          </a:p>
        </p:txBody>
      </p:sp>
      <p:pic>
        <p:nvPicPr>
          <p:cNvPr id="14339" name="Picture 12" descr="svekla_semen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484313"/>
            <a:ext cx="4824413" cy="361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F:\сахзавод\! Фото завода !\для проекта\02 свекла в по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6845" y="772995"/>
            <a:ext cx="6609747" cy="4369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2" name="Text Box 6"/>
          <p:cNvSpPr txBox="1">
            <a:spLocks noChangeArrowheads="1"/>
          </p:cNvSpPr>
          <p:nvPr/>
        </p:nvSpPr>
        <p:spPr bwMode="auto">
          <a:xfrm>
            <a:off x="250825" y="5229225"/>
            <a:ext cx="8642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Затем появляются всходы, которые надо пропалывать от сорняков. Во время роста надо поливать, удобрять и только к середине осени, когда она становиться сладкая, приступают к уборке.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сахзавод\! Фото завода !\для проекта\03 уборка в поле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625817" y="1995899"/>
            <a:ext cx="6038329" cy="4484744"/>
          </a:xfrm>
          <a:effectLst>
            <a:softEdge rad="112500"/>
          </a:effectLst>
        </p:spPr>
      </p:pic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1331913" y="1268413"/>
            <a:ext cx="69135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Убирают свеклу специальные свеклоуборочные комбайны. Они сразу же очищают клубни от листьев.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F:\сахзавод\! Фото завода !\для проекта\05 премка свеклы на заводе и ее хран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1204" y="1056555"/>
            <a:ext cx="5309378" cy="3662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1042988" y="5157788"/>
            <a:ext cx="67691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Клубни ссыпают в грузовые машины, которые везут ее на сахарные заводы</a:t>
            </a:r>
          </a:p>
        </p:txBody>
      </p:sp>
      <p:pic>
        <p:nvPicPr>
          <p:cNvPr id="17411" name="Picture 2" descr="F:\сахзавод\! Фото завода !\для проекта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4465638" cy="297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:\сахзавод\! Фото завода !\для проекта\09 стреж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9251" y="774329"/>
            <a:ext cx="6176865" cy="4086088"/>
          </a:xfrm>
          <a:effectLst>
            <a:softEdge rad="112500"/>
          </a:effectLst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187450" y="148431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5" name="Text Box 7"/>
          <p:cNvSpPr txBox="1">
            <a:spLocks noChangeArrowheads="1"/>
          </p:cNvSpPr>
          <p:nvPr/>
        </p:nvSpPr>
        <p:spPr bwMode="auto">
          <a:xfrm>
            <a:off x="971550" y="5157788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На заводе ее моют несколько раз, режут на мелкие кусочки (мелкую стружку)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39750" y="1268413"/>
            <a:ext cx="8353425" cy="1057275"/>
          </a:xfrm>
        </p:spPr>
        <p:txBody>
          <a:bodyPr/>
          <a:lstStyle/>
          <a:p>
            <a:pPr algn="ctr" eaLnBrk="1" hangingPunct="1"/>
            <a:r>
              <a:rPr lang="ru-RU" sz="1800" smtClean="0"/>
              <a:t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a:t>
            </a:r>
          </a:p>
        </p:txBody>
      </p:sp>
      <p:pic>
        <p:nvPicPr>
          <p:cNvPr id="6147" name="Picture 3" descr="F:\сахзавод\! Фото завода !\для проекта\10 аппараты варки саха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7175" y="2928913"/>
            <a:ext cx="3857620" cy="2893215"/>
          </a:xfrm>
          <a:effectLst>
            <a:softEdge rad="112500"/>
          </a:effectLst>
        </p:spPr>
      </p:pic>
      <p:pic>
        <p:nvPicPr>
          <p:cNvPr id="7" name="Picture 2" descr="F:\сахзавод\! Фото завода !\для проекта\11 сахар на ленте идет в упаковку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90101" y="2787410"/>
            <a:ext cx="4362464" cy="3146053"/>
          </a:xfrm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 descr="le-diabete-en-quest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96975"/>
            <a:ext cx="6264275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WordArt 8"/>
          <p:cNvSpPr>
            <a:spLocks noChangeArrowheads="1" noChangeShapeType="1" noTextEdit="1"/>
          </p:cNvSpPr>
          <p:nvPr/>
        </p:nvSpPr>
        <p:spPr bwMode="auto">
          <a:xfrm>
            <a:off x="2051050" y="0"/>
            <a:ext cx="540067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Свойства сахара</a:t>
            </a:r>
          </a:p>
        </p:txBody>
      </p:sp>
      <p:sp>
        <p:nvSpPr>
          <p:cNvPr id="20483" name="Text Box 10"/>
          <p:cNvSpPr txBox="1">
            <a:spLocks noChangeArrowheads="1"/>
          </p:cNvSpPr>
          <p:nvPr/>
        </p:nvSpPr>
        <p:spPr bwMode="auto">
          <a:xfrm>
            <a:off x="3276600" y="6021388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66"/>
                </a:solidFill>
              </a:rPr>
              <a:t>Сыпучая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7" descr="qr8nqtahbqt7mvf3hij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96975"/>
            <a:ext cx="8380413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8"/>
          <p:cNvSpPr txBox="1">
            <a:spLocks noChangeArrowheads="1"/>
          </p:cNvSpPr>
          <p:nvPr/>
        </p:nvSpPr>
        <p:spPr bwMode="auto">
          <a:xfrm>
            <a:off x="611188" y="908050"/>
            <a:ext cx="3311525" cy="301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FF00"/>
                </a:solidFill>
              </a:rPr>
              <a:t> Без </a:t>
            </a:r>
          </a:p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00FF00"/>
                </a:solidFill>
              </a:rPr>
              <a:t>постороннего привкуса и запаха </a:t>
            </a:r>
          </a:p>
          <a:p>
            <a:pPr algn="ctr">
              <a:spcBef>
                <a:spcPct val="50000"/>
              </a:spcBef>
            </a:pPr>
            <a:endParaRPr lang="ru-RU" sz="3200" b="1">
              <a:solidFill>
                <a:srgbClr val="00FF00"/>
              </a:solidFill>
            </a:endParaRPr>
          </a:p>
        </p:txBody>
      </p:sp>
      <p:pic>
        <p:nvPicPr>
          <p:cNvPr id="21507" name="Picture 9" descr="3f56a5897369cdff662b42906477f0a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644900"/>
            <a:ext cx="36480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315</TotalTime>
  <Words>163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</vt:lpstr>
      <vt:lpstr>Trebuchet MS</vt:lpstr>
      <vt:lpstr>Georgia</vt:lpstr>
      <vt:lpstr>Wingdings 2</vt:lpstr>
      <vt:lpstr>Calibri</vt:lpstr>
      <vt:lpstr>Times New Roman</vt:lpstr>
      <vt:lpstr>Городская</vt:lpstr>
      <vt:lpstr>Городская</vt:lpstr>
      <vt:lpstr>Городская</vt:lpstr>
      <vt:lpstr>Городская</vt:lpstr>
      <vt:lpstr>      Откуда сахар пришел?</vt:lpstr>
      <vt:lpstr>Слайд 2</vt:lpstr>
      <vt:lpstr>Слайд 3</vt:lpstr>
      <vt:lpstr>Слайд 4</vt:lpstr>
      <vt:lpstr>Слайд 5</vt:lpstr>
      <vt:lpstr>Слайд 6</vt:lpstr>
      <vt:lpstr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№ 12</dc:title>
  <dc:creator>1</dc:creator>
  <cp:lastModifiedBy>User</cp:lastModifiedBy>
  <cp:revision>59</cp:revision>
  <dcterms:created xsi:type="dcterms:W3CDTF">2014-02-01T18:21:22Z</dcterms:created>
  <dcterms:modified xsi:type="dcterms:W3CDTF">2017-01-30T19:39:21Z</dcterms:modified>
</cp:coreProperties>
</file>