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03" r:id="rId2"/>
    <p:sldId id="300" r:id="rId3"/>
    <p:sldId id="298" r:id="rId4"/>
    <p:sldId id="304" r:id="rId5"/>
    <p:sldId id="28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DE38F-C175-4C9C-B7F6-797E8BFE0C91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4F996-7C17-4A94-A2FC-B4386C9240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306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4F996-7C17-4A94-A2FC-B4386C9240D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8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C00000"/>
                </a:solidFill>
              </a:rPr>
              <a:t>«Дерево успеха»</a:t>
            </a:r>
          </a:p>
        </p:txBody>
      </p:sp>
      <p:pic>
        <p:nvPicPr>
          <p:cNvPr id="15363" name="Picture 2" descr="C:\Users\Елена\Downloads\дере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928688" y="1428750"/>
            <a:ext cx="4557712" cy="5257800"/>
          </a:xfrm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00" y="714375"/>
            <a:ext cx="803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6500" y="4572000"/>
            <a:ext cx="8699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00" y="2786063"/>
            <a:ext cx="785813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7429500" y="1143000"/>
            <a:ext cx="1357313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3-4 ошибки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00938" y="5286375"/>
            <a:ext cx="1357312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C00000"/>
                </a:solidFill>
              </a:rPr>
              <a:t>Нет ошибок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358063" y="3071813"/>
            <a:ext cx="150018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1-2 ошибки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05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Рефлексия содержания учебного материала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Сегодня на уроке я научился…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Своей работой на уроке я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Урок заставил меня задуматься о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А особенно мне удалось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Я понял, что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Мне было интересно, потому что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Для меня стало открытием, что …</a:t>
            </a:r>
          </a:p>
          <a:p>
            <a:pPr eaLnBrk="1" hangingPunct="1"/>
            <a:r>
              <a:rPr lang="ru-RU" sz="3600" b="1" dirty="0" smtClean="0">
                <a:solidFill>
                  <a:srgbClr val="0000FF"/>
                </a:solidFill>
                <a:latin typeface="Monotype Corsiva" pitchFamily="64" charset="0"/>
              </a:rPr>
              <a:t>Мне показалось важным …</a:t>
            </a:r>
          </a:p>
          <a:p>
            <a:pPr>
              <a:buFont typeface="Arial" charset="0"/>
              <a:buNone/>
            </a:pPr>
            <a:endParaRPr lang="ru-RU" sz="2000" dirty="0" smtClean="0">
              <a:latin typeface="Monotype Corsiva" pitchFamily="6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1052736"/>
          <a:ext cx="8136904" cy="5256584"/>
        </p:xfrm>
        <a:graphic>
          <a:graphicData uri="http://schemas.openxmlformats.org/drawingml/2006/table">
            <a:tbl>
              <a:tblPr/>
              <a:tblGrid>
                <a:gridCol w="4188113"/>
                <a:gridCol w="3948791"/>
              </a:tblGrid>
              <a:tr h="525658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 На уроке я работал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 Своей работой на уроке 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 Урок для меня показался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 За урок я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 Мое настроение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 Материал урока мне был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7.Домашнее 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задание мне кажется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активно / пассивно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доволен / не доволен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коротким / длинным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не устал /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устал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стало лучше / стало хуже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понятен / не понятен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полезен / бесполезен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интересен / скучен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легким / трудным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интересным / неинтересным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99792" y="40466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Анкетирование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Text Box 7"/>
          <p:cNvGrpSpPr>
            <a:grpSpLocks/>
          </p:cNvGrpSpPr>
          <p:nvPr/>
        </p:nvGrpSpPr>
        <p:grpSpPr bwMode="auto">
          <a:xfrm>
            <a:off x="828675" y="890588"/>
            <a:ext cx="7272338" cy="584200"/>
            <a:chOff x="522" y="561"/>
            <a:chExt cx="4581" cy="368"/>
          </a:xfrm>
        </p:grpSpPr>
        <p:pic>
          <p:nvPicPr>
            <p:cNvPr id="10242" name="Text Box 7"/>
            <p:cNvPicPr>
              <a:picLocks noChangeArrowheads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522" y="561"/>
              <a:ext cx="4581" cy="368"/>
            </a:xfrm>
            <a:prstGeom prst="rect">
              <a:avLst/>
            </a:prstGeom>
            <a:noFill/>
          </p:spPr>
        </p:pic>
        <p:sp>
          <p:nvSpPr>
            <p:cNvPr id="10243" name="Text Box 3"/>
            <p:cNvSpPr txBox="1">
              <a:spLocks noChangeArrowheads="1"/>
            </p:cNvSpPr>
            <p:nvPr/>
          </p:nvSpPr>
          <p:spPr bwMode="auto">
            <a:xfrm>
              <a:off x="521" y="562"/>
              <a:ext cx="4582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3200" b="1" dirty="0" smtClean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“</a:t>
              </a:r>
              <a:r>
                <a:rPr lang="ru-RU" sz="3200" b="1" dirty="0">
                  <a:solidFill>
                    <a:schemeClr val="accent2">
                      <a:lumMod val="75000"/>
                    </a:schemeClr>
                  </a:solidFill>
                  <a:latin typeface="Arial Black" pitchFamily="34" charset="0"/>
                </a:rPr>
                <a:t>Светофор”</a:t>
              </a:r>
            </a:p>
          </p:txBody>
        </p:sp>
      </p:grp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450" y="1916113"/>
            <a:ext cx="3463925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4716463" y="3789363"/>
            <a:ext cx="410368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Надо повторить ещё раз</a:t>
            </a:r>
          </a:p>
          <a:p>
            <a:endParaRPr lang="ru-RU" dirty="0"/>
          </a:p>
        </p:txBody>
      </p:sp>
      <p:sp>
        <p:nvSpPr>
          <p:cNvPr id="10247" name="TextBox 7"/>
          <p:cNvSpPr txBox="1">
            <a:spLocks noChangeArrowheads="1"/>
          </p:cNvSpPr>
          <p:nvPr/>
        </p:nvSpPr>
        <p:spPr bwMode="auto">
          <a:xfrm>
            <a:off x="4716463" y="2636838"/>
            <a:ext cx="3816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Совсем не понятно</a:t>
            </a:r>
          </a:p>
        </p:txBody>
      </p:sp>
      <p:sp>
        <p:nvSpPr>
          <p:cNvPr id="10248" name="TextBox 8"/>
          <p:cNvSpPr txBox="1">
            <a:spLocks noChangeArrowheads="1"/>
          </p:cNvSpPr>
          <p:nvPr/>
        </p:nvSpPr>
        <p:spPr bwMode="auto">
          <a:xfrm>
            <a:off x="4716463" y="5013325"/>
            <a:ext cx="36004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</a:rPr>
              <a:t>Всё легко и просто </a:t>
            </a:r>
          </a:p>
        </p:txBody>
      </p:sp>
    </p:spTree>
    <p:extLst>
      <p:ext uri="{BB962C8B-B14F-4D97-AF65-F5344CB8AC3E}">
        <p14:creationId xmlns:p14="http://schemas.microsoft.com/office/powerpoint/2010/main" val="34215558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Admin\Рабочий стол\бабочки\e3b316d7a4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83" y="260648"/>
            <a:ext cx="9098217" cy="5436604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467544" y="6021288"/>
            <a:ext cx="8424936" cy="57606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Спасибо за внимание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152</Words>
  <Application>Microsoft Office PowerPoint</Application>
  <PresentationFormat>Экран (4:3)</PresentationFormat>
  <Paragraphs>39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«Дерево успеха»</vt:lpstr>
      <vt:lpstr>Рефлексия содержания учебного материала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</dc:creator>
  <cp:lastModifiedBy>Win7</cp:lastModifiedBy>
  <cp:revision>78</cp:revision>
  <dcterms:modified xsi:type="dcterms:W3CDTF">2017-12-11T15:17:40Z</dcterms:modified>
</cp:coreProperties>
</file>