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6" r:id="rId3"/>
    <p:sldId id="278" r:id="rId4"/>
    <p:sldId id="287" r:id="rId5"/>
    <p:sldId id="293" r:id="rId6"/>
    <p:sldId id="28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85DFFF"/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807" autoAdjust="0"/>
    <p:restoredTop sz="94660"/>
  </p:normalViewPr>
  <p:slideViewPr>
    <p:cSldViewPr>
      <p:cViewPr>
        <p:scale>
          <a:sx n="60" d="100"/>
          <a:sy n="60" d="100"/>
        </p:scale>
        <p:origin x="-522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lenagold.narod.ru/fon/clipart/v/vedr/vedr73.png" TargetMode="External"/><Relationship Id="rId13" Type="http://schemas.openxmlformats.org/officeDocument/2006/relationships/hyperlink" Target="http://img1.restbee.ru/!sasha/1712-1/PIC000B03.jpg?time=1387283030" TargetMode="External"/><Relationship Id="rId18" Type="http://schemas.openxmlformats.org/officeDocument/2006/relationships/hyperlink" Target="http://skuky.net/22463" TargetMode="External"/><Relationship Id="rId3" Type="http://schemas.openxmlformats.org/officeDocument/2006/relationships/image" Target="../media/image17.jpeg"/><Relationship Id="rId21" Type="http://schemas.openxmlformats.org/officeDocument/2006/relationships/hyperlink" Target="http://fishki.net/2182245-samyj-malenykij-snegovik-na-planete-zemlja.html" TargetMode="External"/><Relationship Id="rId7" Type="http://schemas.openxmlformats.org/officeDocument/2006/relationships/hyperlink" Target="http://cxid.info/upload/original/1371202440.jpg" TargetMode="External"/><Relationship Id="rId12" Type="http://schemas.openxmlformats.org/officeDocument/2006/relationships/hyperlink" Target="http://img-fotki.yandex.ru/get/9317/11206178.548/0_ec954_f7f1f1c4_orig" TargetMode="External"/><Relationship Id="rId17" Type="http://schemas.openxmlformats.org/officeDocument/2006/relationships/hyperlink" Target="http://storyof.ru/sport-i-razvlecheniya/snegovik/" TargetMode="External"/><Relationship Id="rId2" Type="http://schemas.openxmlformats.org/officeDocument/2006/relationships/image" Target="../media/image16.jpeg"/><Relationship Id="rId16" Type="http://schemas.openxmlformats.org/officeDocument/2006/relationships/hyperlink" Target="http://cdn.trinixy.ru/pics3/20080304/podb/6/ogromnij_snegovik_01.jpghttp:/www.nanowerk.com/news/id13857.jpg" TargetMode="External"/><Relationship Id="rId20" Type="http://schemas.openxmlformats.org/officeDocument/2006/relationships/hyperlink" Target="http://www.gugunet.de/datein/3s_z_snegowik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i039.radikal.ru/0811/3d/cfd57a55faec.png" TargetMode="External"/><Relationship Id="rId11" Type="http://schemas.openxmlformats.org/officeDocument/2006/relationships/hyperlink" Target="http://img-fotki.yandex.ru/get/6730/11206178.547/0_ec952_fd058f3c_orig" TargetMode="External"/><Relationship Id="rId5" Type="http://schemas.openxmlformats.org/officeDocument/2006/relationships/hyperlink" Target="http://raduga-dusha.ru/post138660662/" TargetMode="External"/><Relationship Id="rId15" Type="http://schemas.openxmlformats.org/officeDocument/2006/relationships/hyperlink" Target="http://oppps.ru/kak-poyavilis-snegoviki.html" TargetMode="External"/><Relationship Id="rId10" Type="http://schemas.openxmlformats.org/officeDocument/2006/relationships/hyperlink" Target="http://i6.good-luck.com.ua/photo/b/f/90/f90539e38e62cb1c771fe8192d9a10eb.jpg" TargetMode="External"/><Relationship Id="rId19" Type="http://schemas.openxmlformats.org/officeDocument/2006/relationships/hyperlink" Target="http://pro-detok.info/forum/viewtopic.php?f=25&amp;t=1321" TargetMode="External"/><Relationship Id="rId4" Type="http://schemas.openxmlformats.org/officeDocument/2006/relationships/hyperlink" Target="http://www.babyblog.ru/user/Galina9131/3006348" TargetMode="External"/><Relationship Id="rId9" Type="http://schemas.openxmlformats.org/officeDocument/2006/relationships/hyperlink" Target="http://img-fotki.yandex.ru/get/9092/11206178.547/0_ec94a_9a823a34_orig" TargetMode="External"/><Relationship Id="rId14" Type="http://schemas.openxmlformats.org/officeDocument/2006/relationships/hyperlink" Target="http://www.zhaba.ru/site_data/10667/objects_images/f/0/9/view/f09ab55a4268034e57cb78f94fb7c28e_88247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1643050"/>
            <a:ext cx="7000924" cy="1446550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Снеговик </a:t>
            </a:r>
            <a:endParaRPr lang="ru-RU" sz="8800" b="1" dirty="0">
              <a:ln w="19050">
                <a:solidFill>
                  <a:prstClr val="white"/>
                </a:solidFill>
                <a:prstDash val="solid"/>
              </a:ln>
              <a:solidFill>
                <a:schemeClr val="accent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cs3.livemaster.ru/zhurnalfoto/c/8/5/151020010656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857232"/>
            <a:ext cx="3541717" cy="5070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Блок-схема: альтернативный процесс 4"/>
          <p:cNvSpPr/>
          <p:nvPr/>
        </p:nvSpPr>
        <p:spPr>
          <a:xfrm>
            <a:off x="357158" y="428604"/>
            <a:ext cx="4714908" cy="5857916"/>
          </a:xfrm>
          <a:prstGeom prst="flowChartAlternateProcess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ln>
                  <a:solidFill>
                    <a:srgbClr val="FFC000"/>
                  </a:solidFill>
                </a:ln>
                <a:solidFill>
                  <a:schemeClr val="accent1">
                    <a:lumMod val="75000"/>
                  </a:schemeClr>
                </a:solidFill>
              </a:rPr>
              <a:t>Классический снеговик, состоящий из трех снежных шаров, и носом-морковкой, появился совсем недавно, в конце XIX века.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endParaRPr lang="ru-RU" sz="3200" dirty="0" smtClean="0">
              <a:ln>
                <a:solidFill>
                  <a:srgbClr val="7030A0"/>
                </a:solidFill>
              </a:ln>
              <a:solidFill>
                <a:srgbClr val="0070C0"/>
              </a:solidFill>
            </a:endParaRPr>
          </a:p>
          <a:p>
            <a:endParaRPr lang="ru-RU" sz="3200" b="1" dirty="0" smtClean="0">
              <a:ln>
                <a:solidFill>
                  <a:srgbClr val="92D050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20" y="357166"/>
            <a:ext cx="3214710" cy="6143668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63500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 Европе снеговиков всегда лепили рядом с домами, щедро украшали гирляндами и укутывали в шарфы, а в руки вручали ветвистые метлы.</a:t>
            </a:r>
          </a:p>
        </p:txBody>
      </p:sp>
      <p:pic>
        <p:nvPicPr>
          <p:cNvPr id="4" name="Рисунок 3" descr="https://cs3.livemaster.ru/zhurnalfoto/e/8/2/151020010656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68" y="285728"/>
            <a:ext cx="5113384" cy="6286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85720" y="3429000"/>
            <a:ext cx="8215370" cy="3071834"/>
          </a:xfrm>
          <a:prstGeom prst="round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317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ru-RU" sz="2000" dirty="0" smtClean="0">
              <a:ln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endParaRPr lang="ru-RU" sz="2000" dirty="0" smtClean="0">
              <a:ln>
                <a:solidFill>
                  <a:srgbClr val="FF00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haroni" pitchFamily="2" charset="-79"/>
              </a:rPr>
              <a:t>Для нашего народа снеговик –  один из любимых новогодних персонажей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Aharoni" pitchFamily="2" charset="-79"/>
              </a:rPr>
              <a:t>. </a:t>
            </a:r>
          </a:p>
          <a:p>
            <a:pPr algn="ctr"/>
            <a:endParaRPr lang="ru-RU" dirty="0"/>
          </a:p>
        </p:txBody>
      </p:sp>
      <p:pic>
        <p:nvPicPr>
          <p:cNvPr id="6" name="Рисунок 5" descr="http://ds13.snzsite.ru/images/images/%D0%A1%D0%BD%D0%B5%D0%B3%D0%BE%D0%B2%D0%B8%D0%BA-%D0%BF%D0%BE%D1%87%D1%82%D0%BE%D0%B2%D0%B8%D0%BA-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28860" y="500042"/>
            <a:ext cx="457203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g-fotki.yandex.ru/get/9327/121447594.4fd/0_efce6_8c240d3c_XL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12" y="1428736"/>
            <a:ext cx="3013897" cy="24596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Таких снеговиков вы еще не видели! развлечения, снеговик, творчество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88360">
            <a:off x="5725647" y="1000698"/>
            <a:ext cx="271464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img-fotki.yandex.ru/get/41743/121447594.917/0_1d489b_72c62f45_orig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840">
            <a:off x="5500694" y="3714752"/>
            <a:ext cx="2749776" cy="2660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85720" y="285728"/>
            <a:ext cx="8215370" cy="954107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18 января всемирный день снеговика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28 февраля день снеговика, отмечается в России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История снеговика  история, снеговик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1090506">
            <a:off x="181796" y="1358065"/>
            <a:ext cx="3113089" cy="2693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g-fotki.yandex.ru/get/4132/121447594.22a/0_a8c49_7068a6b6_XL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14414" y="3929066"/>
            <a:ext cx="3844039" cy="2332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86182" y="500043"/>
            <a:ext cx="5072098" cy="6124754"/>
          </a:xfrm>
          <a:prstGeom prst="rect">
            <a:avLst/>
          </a:prstGeom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Снеговика лепят всей семьей, с друзьями или в одиночку. При этом нужно загадать желание. </a:t>
            </a:r>
          </a:p>
          <a:p>
            <a:r>
              <a:rPr lang="ru-RU" sz="2800" dirty="0" smtClean="0">
                <a:ln>
                  <a:solidFill>
                    <a:srgbClr val="00B0F0"/>
                  </a:solidFill>
                </a:ln>
                <a:solidFill>
                  <a:srgbClr val="0070C0"/>
                </a:solidFill>
              </a:rPr>
              <a:t>Белый снеговик - это ангел, и он может перенести желание людей на небо к Богу. </a:t>
            </a:r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Маленькую фигурку лепили из свежевыпавшего снега, шептали свое желание, и ждали, когда " снежный ангел"   испарится, а значит, желание будет перенесено с земли на небо, услышано и исполнено.</a:t>
            </a:r>
            <a:endParaRPr lang="ru-RU" sz="28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Рисунок 3" descr="снеговик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00042"/>
            <a:ext cx="3071834" cy="3062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 descr="история снеговика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500438"/>
            <a:ext cx="2714644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://img.desktopwallpapers.ru/newyear/pics/wide/1920x1200/66b0799787629513f78538325e16abe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14678" y="3857628"/>
            <a:ext cx="5286412" cy="2570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http://img-fotki.yandex.ru/get/4116/121447594.22a/0_a8c31_96e08c04_XL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642918"/>
            <a:ext cx="3071834" cy="2383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3"/>
          <p:cNvSpPr>
            <a:spLocks noChangeArrowheads="1"/>
          </p:cNvSpPr>
          <p:nvPr/>
        </p:nvSpPr>
        <p:spPr bwMode="auto">
          <a:xfrm>
            <a:off x="500034" y="4357694"/>
            <a:ext cx="56948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chemeClr val="accent1"/>
              </a:solidFill>
              <a:latin typeface="Monotype Corsiva" pitchFamily="66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1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en-US" sz="2000" dirty="0" smtClean="0">
                <a:solidFill>
                  <a:schemeClr val="accent1"/>
                </a:solidFill>
                <a:latin typeface="Monotype Corsiva" pitchFamily="66" charset="0"/>
                <a:cs typeface="Arial" charset="0"/>
              </a:rPr>
              <a:t> </a:t>
            </a:r>
            <a:r>
              <a:rPr lang="ru-RU" sz="2000" dirty="0" smtClean="0">
                <a:solidFill>
                  <a:schemeClr val="accent1"/>
                </a:solidFill>
                <a:latin typeface="Monotype Corsiva" pitchFamily="66" charset="0"/>
                <a:cs typeface="Arial" charset="0"/>
              </a:rPr>
              <a:t> </a:t>
            </a:r>
            <a:endParaRPr lang="ru-RU" sz="2000" dirty="0">
              <a:solidFill>
                <a:schemeClr val="accent1"/>
              </a:solidFill>
              <a:latin typeface="Monotype Corsiva" pitchFamily="66" charset="0"/>
              <a:cs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500042"/>
            <a:ext cx="28376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Segoe Script" pitchFamily="34" charset="0"/>
                <a:cs typeface="Times New Roman" pitchFamily="18" charset="0"/>
              </a:rPr>
              <a:t>Список источников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928670"/>
            <a:ext cx="6215106" cy="3347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>
                <a:hlinkClick r:id="rId4"/>
              </a:rPr>
              <a:t>http://www.babyblog.ru/user/Galina9131/3006348</a:t>
            </a:r>
            <a:endParaRPr lang="ru-RU" sz="1050" dirty="0" smtClean="0"/>
          </a:p>
          <a:p>
            <a:r>
              <a:rPr lang="en-US" sz="1000" dirty="0" smtClean="0">
                <a:solidFill>
                  <a:schemeClr val="tx2"/>
                </a:solidFill>
                <a:hlinkClick r:id="rId5"/>
              </a:rPr>
              <a:t>http://raduga-dusha.ru/post138660662/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6"/>
              </a:rPr>
              <a:t>http://i039.radikal.ru/0811/3d/cfd57a55faec.png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7"/>
              </a:rPr>
              <a:t>http://cxid.info/upload/original/1371202440.jpg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8"/>
              </a:rPr>
              <a:t>http://lenagold.narod.ru/fon/clipart/v/vedr/vedr73.png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9"/>
              </a:rPr>
              <a:t>http://img-fotki.yandex.ru/get/9092/11206178.547/0_ec94a_9a823a34_orig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0"/>
              </a:rPr>
              <a:t>http://i6.good-luck.com.ua/photo/b/f/90/f90539e38e62cb1c771fe8192d9a10eb.jpg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1"/>
              </a:rPr>
              <a:t>http://img-fotki.yandex.ru/get/6730/11206178.547/0_ec952_fd058f3c_orig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2"/>
              </a:rPr>
              <a:t>http://img-fotki.yandex.ru/get/9317/11206178.548/0_ec954_f7f1f1c4_orig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3"/>
              </a:rPr>
              <a:t>http://img1.restbee.ru/!sasha/1712-1/PIC000B03.jpg?time=1387283030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4"/>
              </a:rPr>
              <a:t>http://www.zhaba.ru/site_data/10667/objects_images/f/0/9/view/f09ab55a4268034e57cb78f94fb7c28e_88247.jpg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5"/>
              </a:rPr>
              <a:t>http://oppps.ru/kak-poyavilis-snegoviki.html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6"/>
              </a:rPr>
              <a:t>http://cdn.trinixy.ru/pics3/20080304/podb/6/ogromnij_snegovik_01.jpghttp://www.nanowerk.com/news/id13857.jpg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7"/>
              </a:rPr>
              <a:t>http://storyof.ru/sport-i-razvlecheniya/snegovik/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8"/>
              </a:rPr>
              <a:t>http://skuky.net/22463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5"/>
              </a:rPr>
              <a:t>http://oppps.ru/kak-poyavilis-snegoviki.html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19"/>
              </a:rPr>
              <a:t>http://pro-detok.info/forum/viewtopic.php?f=25&amp;t=1321</a:t>
            </a:r>
            <a:endParaRPr lang="ru-RU" sz="1000" dirty="0" smtClean="0">
              <a:solidFill>
                <a:schemeClr val="tx2"/>
              </a:solidFill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20"/>
              </a:rPr>
              <a:t>http://www.gugunet.de/datein/3s_z_snegowik.htm</a:t>
            </a:r>
            <a:endParaRPr lang="ru-RU" sz="1000" dirty="0" smtClean="0">
              <a:solidFill>
                <a:schemeClr val="tx2"/>
              </a:solidFill>
              <a:hlinkClick r:id="rId20"/>
            </a:endParaRPr>
          </a:p>
          <a:p>
            <a:r>
              <a:rPr lang="en-US" sz="1000" dirty="0" smtClean="0">
                <a:solidFill>
                  <a:schemeClr val="tx2"/>
                </a:solidFill>
                <a:hlinkClick r:id="rId20"/>
              </a:rPr>
              <a:t>l</a:t>
            </a:r>
            <a:r>
              <a:rPr lang="en-US" sz="1100" u="sng" dirty="0" smtClean="0">
                <a:solidFill>
                  <a:srgbClr val="00AFC9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21"/>
              </a:rPr>
              <a:t>http://</a:t>
            </a:r>
            <a:r>
              <a:rPr lang="en-US" sz="1000" u="sng" dirty="0" smtClean="0">
                <a:solidFill>
                  <a:srgbClr val="00AFC9"/>
                </a:solidFill>
                <a:latin typeface="Arial" pitchFamily="34" charset="0"/>
                <a:ea typeface="Times New Roman" pitchFamily="18" charset="0"/>
                <a:cs typeface="Arial" pitchFamily="34" charset="0"/>
                <a:hlinkClick r:id="rId21"/>
              </a:rPr>
              <a:t>fishki.net/2182245-samyj-malenykij-snegovik-na-planete-zemlja.html</a:t>
            </a:r>
            <a:r>
              <a:rPr lang="en-US" sz="1100" dirty="0" smtClean="0">
                <a:solidFill>
                  <a:srgbClr val="22222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lang="ru-RU" sz="1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1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81BD"/>
      </a:hlink>
      <a:folHlink>
        <a:srgbClr val="4F81B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665</TotalTime>
  <Words>190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User</cp:lastModifiedBy>
  <cp:revision>102</cp:revision>
  <dcterms:created xsi:type="dcterms:W3CDTF">2014-07-06T18:18:01Z</dcterms:created>
  <dcterms:modified xsi:type="dcterms:W3CDTF">2017-12-19T13:52:51Z</dcterms:modified>
</cp:coreProperties>
</file>