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01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3" r:id="rId11"/>
    <p:sldId id="264" r:id="rId12"/>
    <p:sldId id="266" r:id="rId13"/>
    <p:sldId id="30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685145"/>
            <a:ext cx="660270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  Развитие Земной</a:t>
            </a:r>
          </a:p>
          <a:p>
            <a:r>
              <a:rPr lang="ru-RU" sz="6000" dirty="0"/>
              <a:t> </a:t>
            </a:r>
            <a:r>
              <a:rPr lang="ru-RU" sz="6000" dirty="0" smtClean="0"/>
              <a:t>           Коры</a:t>
            </a:r>
            <a:r>
              <a:rPr lang="ru-RU" sz="6000" dirty="0" smtClean="0"/>
              <a:t>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61768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по запросу вулканические остров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60" y="0"/>
            <a:ext cx="91262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89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Картинки по запросу вулканические остр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2" y="-1"/>
            <a:ext cx="9123428" cy="684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42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и по запросу спредин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7741149" cy="4786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28798" y="620688"/>
            <a:ext cx="111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Спрединг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04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байка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83" y="-31366"/>
            <a:ext cx="5404885" cy="3604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танганьи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"/>
            <a:ext cx="3707904" cy="3573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ньяс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3016"/>
            <a:ext cx="9144000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77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5469" y="692665"/>
            <a:ext cx="8047268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Задачи сегодняшнего урока:</a:t>
            </a:r>
          </a:p>
          <a:p>
            <a:r>
              <a:rPr lang="ru-RU" sz="3600" dirty="0" smtClean="0"/>
              <a:t>Познакомиться с:</a:t>
            </a:r>
          </a:p>
          <a:p>
            <a:r>
              <a:rPr lang="ru-RU" sz="3600" dirty="0" smtClean="0"/>
              <a:t>         1.  Геохронологической </a:t>
            </a:r>
          </a:p>
          <a:p>
            <a:r>
              <a:rPr lang="ru-RU" sz="3600" dirty="0" smtClean="0"/>
              <a:t>                          Таблицей</a:t>
            </a:r>
          </a:p>
          <a:p>
            <a:endParaRPr lang="ru-RU" sz="3600" dirty="0"/>
          </a:p>
          <a:p>
            <a:r>
              <a:rPr lang="ru-RU" sz="3600" dirty="0" smtClean="0"/>
              <a:t>           2. Теорией </a:t>
            </a:r>
            <a:r>
              <a:rPr lang="ru-RU" sz="3600" dirty="0" err="1" smtClean="0"/>
              <a:t>Вегенера</a:t>
            </a:r>
            <a:endParaRPr lang="ru-RU" sz="3600" dirty="0" smtClean="0"/>
          </a:p>
          <a:p>
            <a:endParaRPr lang="ru-RU" sz="3600" dirty="0"/>
          </a:p>
          <a:p>
            <a:r>
              <a:rPr lang="ru-RU" sz="3600" dirty="0" smtClean="0"/>
              <a:t>          3.     Теорией Литосферных плит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73466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литосферные плиты и их дви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53" y="1052736"/>
            <a:ext cx="7547198" cy="566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476672"/>
            <a:ext cx="81002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1. Литосфера неоднородна и состоит из блоков – ЛИТОСФЕРНЫХ ПЛИТ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99392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литосферные плиты и их дви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7547198" cy="566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548680"/>
            <a:ext cx="7361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2.Литосферные плиты перемещаются по вязкому веществу астеносферы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6831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литосферные плиты и их дви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7620000" cy="407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620688"/>
            <a:ext cx="6584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 Границы плит не совпадают с границами материков и океанов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927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литосферные плиты и их дви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23" y="2492896"/>
            <a:ext cx="7620000" cy="407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476671"/>
            <a:ext cx="8427179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4. На границах взаимодействия плит происходят все активные тектонические </a:t>
            </a:r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dirty="0"/>
              <a:t> </a:t>
            </a:r>
            <a:r>
              <a:rPr lang="ru-RU" dirty="0" smtClean="0"/>
              <a:t>                                            </a:t>
            </a:r>
            <a:r>
              <a:rPr lang="ru-RU" dirty="0" smtClean="0"/>
              <a:t>процессы</a:t>
            </a:r>
            <a:r>
              <a:rPr lang="ru-RU" dirty="0" smtClean="0"/>
              <a:t>: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                           Горообразование</a:t>
            </a:r>
            <a:r>
              <a:rPr lang="ru-RU" dirty="0" smtClean="0"/>
              <a:t>, вулканизм, землетрясения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7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столкновение 2 литосферных плит с континентальной коро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88840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9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и по запросу гимала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041"/>
            <a:ext cx="9040328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17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субдукц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83515"/>
            <a:ext cx="7957904" cy="3373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548680"/>
            <a:ext cx="122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Субдукция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150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1125</TotalTime>
  <Words>79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Альфия</dc:creator>
  <cp:lastModifiedBy>Teacher</cp:lastModifiedBy>
  <cp:revision>29</cp:revision>
  <dcterms:created xsi:type="dcterms:W3CDTF">2016-10-02T17:21:15Z</dcterms:created>
  <dcterms:modified xsi:type="dcterms:W3CDTF">2017-12-21T10:49:33Z</dcterms:modified>
</cp:coreProperties>
</file>